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4"/>
  </p:notesMasterIdLst>
  <p:sldIdLst>
    <p:sldId id="347" r:id="rId5"/>
    <p:sldId id="350" r:id="rId6"/>
    <p:sldId id="366" r:id="rId7"/>
    <p:sldId id="351" r:id="rId8"/>
    <p:sldId id="357" r:id="rId9"/>
    <p:sldId id="358" r:id="rId10"/>
    <p:sldId id="359" r:id="rId11"/>
    <p:sldId id="360" r:id="rId12"/>
    <p:sldId id="361" r:id="rId13"/>
    <p:sldId id="363" r:id="rId14"/>
    <p:sldId id="368" r:id="rId15"/>
    <p:sldId id="370" r:id="rId16"/>
    <p:sldId id="367" r:id="rId17"/>
    <p:sldId id="369" r:id="rId18"/>
    <p:sldId id="356" r:id="rId19"/>
    <p:sldId id="364" r:id="rId20"/>
    <p:sldId id="365" r:id="rId21"/>
    <p:sldId id="355" r:id="rId22"/>
    <p:sldId id="349" r:id="rId23"/>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C01CB-38FC-42A8-868B-A79D8EF73835}" v="18" dt="2022-12-16T08:06:19.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28"/>
  </p:normalViewPr>
  <p:slideViewPr>
    <p:cSldViewPr snapToGrid="0">
      <p:cViewPr>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dirty="0"/>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D273939-81E3-E3E1-9F21-F2D2ABD3F6FC}"/>
              </a:ext>
            </a:extLst>
          </p:cNvPr>
          <p:cNvSpPr>
            <a:spLocks noGrp="1"/>
          </p:cNvSpPr>
          <p:nvPr>
            <p:ph type="pic" sz="quarter" idx="10"/>
          </p:nvPr>
        </p:nvSpPr>
        <p:spPr>
          <a:xfrm>
            <a:off x="4123944" y="1005840"/>
            <a:ext cx="3941064" cy="3941064"/>
          </a:xfrm>
          <a:prstGeom prst="ellipse">
            <a:avLst/>
          </a:prstGeo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Freeform 9">
            <a:extLst>
              <a:ext uri="{FF2B5EF4-FFF2-40B4-BE49-F238E27FC236}">
                <a16:creationId xmlns:a16="http://schemas.microsoft.com/office/drawing/2014/main" id="{A0672F17-EEFD-D734-0254-5B9F6EF8C41F}"/>
              </a:ext>
            </a:extLst>
          </p:cNvPr>
          <p:cNvSpPr/>
          <p:nvPr userDrawn="1"/>
        </p:nvSpPr>
        <p:spPr>
          <a:xfrm>
            <a:off x="3784786" y="702649"/>
            <a:ext cx="4603362" cy="3661222"/>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noAutofit/>
          </a:bodyPr>
          <a:lstStyle/>
          <a:p>
            <a:endParaRPr lang="en-US" dirty="0">
              <a:solidFill>
                <a:schemeClr val="accent1"/>
              </a:solidFill>
            </a:endParaRPr>
          </a:p>
        </p:txBody>
      </p:sp>
      <p:sp>
        <p:nvSpPr>
          <p:cNvPr id="6" name="Freeform 11">
            <a:extLst>
              <a:ext uri="{FF2B5EF4-FFF2-40B4-BE49-F238E27FC236}">
                <a16:creationId xmlns:a16="http://schemas.microsoft.com/office/drawing/2014/main" id="{6BCB80F8-76C5-7477-4C73-77682F26129F}"/>
              </a:ext>
            </a:extLst>
          </p:cNvPr>
          <p:cNvSpPr/>
          <p:nvPr userDrawn="1"/>
        </p:nvSpPr>
        <p:spPr>
          <a:xfrm>
            <a:off x="9908952" y="2239509"/>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dirty="0"/>
          </a:p>
        </p:txBody>
      </p:sp>
      <p:sp>
        <p:nvSpPr>
          <p:cNvPr id="7" name="Freeform 12">
            <a:extLst>
              <a:ext uri="{FF2B5EF4-FFF2-40B4-BE49-F238E27FC236}">
                <a16:creationId xmlns:a16="http://schemas.microsoft.com/office/drawing/2014/main" id="{C327C148-E35A-0DCB-85FB-6E0AE4BE1C42}"/>
              </a:ext>
            </a:extLst>
          </p:cNvPr>
          <p:cNvSpPr/>
          <p:nvPr userDrawn="1"/>
        </p:nvSpPr>
        <p:spPr>
          <a:xfrm>
            <a:off x="2690520" y="2201374"/>
            <a:ext cx="763135" cy="749979"/>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9" name="Freeform 15">
            <a:extLst>
              <a:ext uri="{FF2B5EF4-FFF2-40B4-BE49-F238E27FC236}">
                <a16:creationId xmlns:a16="http://schemas.microsoft.com/office/drawing/2014/main" id="{094CD60E-C387-2567-79C1-04FB31B14A3D}"/>
              </a:ext>
            </a:extLst>
          </p:cNvPr>
          <p:cNvSpPr/>
          <p:nvPr userDrawn="1"/>
        </p:nvSpPr>
        <p:spPr>
          <a:xfrm>
            <a:off x="10450578" y="3040271"/>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dirty="0"/>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399094" y="1739838"/>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dirty="0"/>
          </a:p>
        </p:txBody>
      </p:sp>
      <p:sp>
        <p:nvSpPr>
          <p:cNvPr id="11" name="Freeform 17">
            <a:extLst>
              <a:ext uri="{FF2B5EF4-FFF2-40B4-BE49-F238E27FC236}">
                <a16:creationId xmlns:a16="http://schemas.microsoft.com/office/drawing/2014/main" id="{77881F6D-6DC8-2386-9620-B36874FBE270}"/>
              </a:ext>
            </a:extLst>
          </p:cNvPr>
          <p:cNvSpPr/>
          <p:nvPr userDrawn="1"/>
        </p:nvSpPr>
        <p:spPr>
          <a:xfrm>
            <a:off x="9011376" y="2589040"/>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12" name="Freeform 33">
            <a:extLst>
              <a:ext uri="{FF2B5EF4-FFF2-40B4-BE49-F238E27FC236}">
                <a16:creationId xmlns:a16="http://schemas.microsoft.com/office/drawing/2014/main" id="{6BECF6E6-E7EC-0752-CFA9-0A14648606A2}"/>
              </a:ext>
            </a:extLst>
          </p:cNvPr>
          <p:cNvSpPr/>
          <p:nvPr userDrawn="1"/>
        </p:nvSpPr>
        <p:spPr>
          <a:xfrm>
            <a:off x="2405637" y="1349627"/>
            <a:ext cx="381644" cy="381421"/>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dirty="0"/>
          </a:p>
        </p:txBody>
      </p:sp>
      <p:sp>
        <p:nvSpPr>
          <p:cNvPr id="13" name="Freeform 55">
            <a:extLst>
              <a:ext uri="{FF2B5EF4-FFF2-40B4-BE49-F238E27FC236}">
                <a16:creationId xmlns:a16="http://schemas.microsoft.com/office/drawing/2014/main" id="{969407E6-6166-2B8B-2BD5-E64949BF930C}"/>
              </a:ext>
            </a:extLst>
          </p:cNvPr>
          <p:cNvSpPr/>
          <p:nvPr userDrawn="1"/>
        </p:nvSpPr>
        <p:spPr>
          <a:xfrm>
            <a:off x="10633932" y="1457748"/>
            <a:ext cx="1558068" cy="1391878"/>
          </a:xfrm>
          <a:custGeom>
            <a:avLst/>
            <a:gdLst>
              <a:gd name="connsiteX0" fmla="*/ 569234 w 1558068"/>
              <a:gd name="connsiteY0" fmla="*/ 938505 h 1391878"/>
              <a:gd name="connsiteX1" fmla="*/ 596770 w 1558068"/>
              <a:gd name="connsiteY1" fmla="*/ 964075 h 1391878"/>
              <a:gd name="connsiteX2" fmla="*/ 1237422 w 1558068"/>
              <a:gd name="connsiteY2" fmla="*/ 1373831 h 1391878"/>
              <a:gd name="connsiteX3" fmla="*/ 1272590 w 1558068"/>
              <a:gd name="connsiteY3" fmla="*/ 1389955 h 1391878"/>
              <a:gd name="connsiteX4" fmla="*/ 1124478 w 1558068"/>
              <a:gd name="connsiteY4" fmla="*/ 1382188 h 1391878"/>
              <a:gd name="connsiteX5" fmla="*/ 611397 w 1558068"/>
              <a:gd name="connsiteY5" fmla="*/ 1030550 h 1391878"/>
              <a:gd name="connsiteX6" fmla="*/ 569234 w 1558068"/>
              <a:gd name="connsiteY6" fmla="*/ 938505 h 1391878"/>
              <a:gd name="connsiteX7" fmla="*/ 524526 w 1558068"/>
              <a:gd name="connsiteY7" fmla="*/ 735452 h 1391878"/>
              <a:gd name="connsiteX8" fmla="*/ 799065 w 1558068"/>
              <a:gd name="connsiteY8" fmla="*/ 986199 h 1391878"/>
              <a:gd name="connsiteX9" fmla="*/ 1302162 w 1558068"/>
              <a:gd name="connsiteY9" fmla="*/ 1248260 h 1391878"/>
              <a:gd name="connsiteX10" fmla="*/ 1519783 w 1558068"/>
              <a:gd name="connsiteY10" fmla="*/ 1337253 h 1391878"/>
              <a:gd name="connsiteX11" fmla="*/ 1493201 w 1558068"/>
              <a:gd name="connsiteY11" fmla="*/ 1347677 h 1391878"/>
              <a:gd name="connsiteX12" fmla="*/ 1328045 w 1558068"/>
              <a:gd name="connsiteY12" fmla="*/ 1384254 h 1391878"/>
              <a:gd name="connsiteX13" fmla="*/ 884472 w 1558068"/>
              <a:gd name="connsiteY13" fmla="*/ 1171165 h 1391878"/>
              <a:gd name="connsiteX14" fmla="*/ 545067 w 1558068"/>
              <a:gd name="connsiteY14" fmla="*/ 866921 h 1391878"/>
              <a:gd name="connsiteX15" fmla="*/ 524526 w 1558068"/>
              <a:gd name="connsiteY15" fmla="*/ 735452 h 1391878"/>
              <a:gd name="connsiteX16" fmla="*/ 606372 w 1558068"/>
              <a:gd name="connsiteY16" fmla="*/ 372894 h 1391878"/>
              <a:gd name="connsiteX17" fmla="*/ 634417 w 1558068"/>
              <a:gd name="connsiteY17" fmla="*/ 431208 h 1391878"/>
              <a:gd name="connsiteX18" fmla="*/ 566498 w 1558068"/>
              <a:gd name="connsiteY18" fmla="*/ 449595 h 1391878"/>
              <a:gd name="connsiteX19" fmla="*/ 606372 w 1558068"/>
              <a:gd name="connsiteY19" fmla="*/ 372894 h 1391878"/>
              <a:gd name="connsiteX20" fmla="*/ 709142 w 1558068"/>
              <a:gd name="connsiteY20" fmla="*/ 224418 h 1391878"/>
              <a:gd name="connsiteX21" fmla="*/ 728284 w 1558068"/>
              <a:gd name="connsiteY21" fmla="*/ 252637 h 1391878"/>
              <a:gd name="connsiteX22" fmla="*/ 864440 w 1558068"/>
              <a:gd name="connsiteY22" fmla="*/ 443406 h 1391878"/>
              <a:gd name="connsiteX23" fmla="*/ 1494663 w 1558068"/>
              <a:gd name="connsiteY23" fmla="*/ 886790 h 1391878"/>
              <a:gd name="connsiteX24" fmla="*/ 1558068 w 1558068"/>
              <a:gd name="connsiteY24" fmla="*/ 910396 h 1391878"/>
              <a:gd name="connsiteX25" fmla="*/ 1558068 w 1558068"/>
              <a:gd name="connsiteY25" fmla="*/ 1084542 h 1391878"/>
              <a:gd name="connsiteX26" fmla="*/ 1547828 w 1558068"/>
              <a:gd name="connsiteY26" fmla="*/ 1081784 h 1391878"/>
              <a:gd name="connsiteX27" fmla="*/ 896364 w 1558068"/>
              <a:gd name="connsiteY27" fmla="*/ 703890 h 1391878"/>
              <a:gd name="connsiteX28" fmla="*/ 706980 w 1558068"/>
              <a:gd name="connsiteY28" fmla="*/ 525312 h 1391878"/>
              <a:gd name="connsiteX29" fmla="*/ 611524 w 1558068"/>
              <a:gd name="connsiteY29" fmla="*/ 353033 h 1391878"/>
              <a:gd name="connsiteX30" fmla="*/ 632764 w 1558068"/>
              <a:gd name="connsiteY30" fmla="*/ 319602 h 1391878"/>
              <a:gd name="connsiteX31" fmla="*/ 709142 w 1558068"/>
              <a:gd name="connsiteY31" fmla="*/ 224418 h 1391878"/>
              <a:gd name="connsiteX32" fmla="*/ 263637 w 1558068"/>
              <a:gd name="connsiteY32" fmla="*/ 195688 h 1391878"/>
              <a:gd name="connsiteX33" fmla="*/ 332343 w 1558068"/>
              <a:gd name="connsiteY33" fmla="*/ 202388 h 1391878"/>
              <a:gd name="connsiteX34" fmla="*/ 609171 w 1558068"/>
              <a:gd name="connsiteY34" fmla="*/ 298653 h 1391878"/>
              <a:gd name="connsiteX35" fmla="*/ 582524 w 1558068"/>
              <a:gd name="connsiteY35" fmla="*/ 348215 h 1391878"/>
              <a:gd name="connsiteX36" fmla="*/ 355746 w 1558068"/>
              <a:gd name="connsiteY36" fmla="*/ 283710 h 1391878"/>
              <a:gd name="connsiteX37" fmla="*/ 362742 w 1558068"/>
              <a:gd name="connsiteY37" fmla="*/ 308784 h 1391878"/>
              <a:gd name="connsiteX38" fmla="*/ 1496825 w 1558068"/>
              <a:gd name="connsiteY38" fmla="*/ 1090726 h 1391878"/>
              <a:gd name="connsiteX39" fmla="*/ 1558068 w 1558068"/>
              <a:gd name="connsiteY39" fmla="*/ 1121028 h 1391878"/>
              <a:gd name="connsiteX40" fmla="*/ 1558068 w 1558068"/>
              <a:gd name="connsiteY40" fmla="*/ 1200719 h 1391878"/>
              <a:gd name="connsiteX41" fmla="*/ 1476874 w 1558068"/>
              <a:gd name="connsiteY41" fmla="*/ 1162995 h 1391878"/>
              <a:gd name="connsiteX42" fmla="*/ 263343 w 1558068"/>
              <a:gd name="connsiteY42" fmla="*/ 295017 h 1391878"/>
              <a:gd name="connsiteX43" fmla="*/ 232182 w 1558068"/>
              <a:gd name="connsiteY43" fmla="*/ 210447 h 1391878"/>
              <a:gd name="connsiteX44" fmla="*/ 263637 w 1558068"/>
              <a:gd name="connsiteY44" fmla="*/ 195688 h 1391878"/>
              <a:gd name="connsiteX45" fmla="*/ 846290 w 1558068"/>
              <a:gd name="connsiteY45" fmla="*/ 112167 h 1391878"/>
              <a:gd name="connsiteX46" fmla="*/ 874996 w 1558068"/>
              <a:gd name="connsiteY46" fmla="*/ 144373 h 1391878"/>
              <a:gd name="connsiteX47" fmla="*/ 1383499 w 1558068"/>
              <a:gd name="connsiteY47" fmla="*/ 608896 h 1391878"/>
              <a:gd name="connsiteX48" fmla="*/ 1512416 w 1558068"/>
              <a:gd name="connsiteY48" fmla="*/ 684951 h 1391878"/>
              <a:gd name="connsiteX49" fmla="*/ 1558068 w 1558068"/>
              <a:gd name="connsiteY49" fmla="*/ 707429 h 1391878"/>
              <a:gd name="connsiteX50" fmla="*/ 1558068 w 1558068"/>
              <a:gd name="connsiteY50" fmla="*/ 857156 h 1391878"/>
              <a:gd name="connsiteX51" fmla="*/ 1460665 w 1558068"/>
              <a:gd name="connsiteY51" fmla="*/ 814757 h 1391878"/>
              <a:gd name="connsiteX52" fmla="*/ 1054206 w 1558068"/>
              <a:gd name="connsiteY52" fmla="*/ 568976 h 1391878"/>
              <a:gd name="connsiteX53" fmla="*/ 733880 w 1558068"/>
              <a:gd name="connsiteY53" fmla="*/ 219206 h 1391878"/>
              <a:gd name="connsiteX54" fmla="*/ 747426 w 1558068"/>
              <a:gd name="connsiteY54" fmla="*/ 185870 h 1391878"/>
              <a:gd name="connsiteX55" fmla="*/ 838875 w 1558068"/>
              <a:gd name="connsiteY55" fmla="*/ 115365 h 1391878"/>
              <a:gd name="connsiteX56" fmla="*/ 846290 w 1558068"/>
              <a:gd name="connsiteY56" fmla="*/ 112167 h 1391878"/>
              <a:gd name="connsiteX57" fmla="*/ 926715 w 1558068"/>
              <a:gd name="connsiteY57" fmla="*/ 68442 h 1391878"/>
              <a:gd name="connsiteX58" fmla="*/ 933631 w 1558068"/>
              <a:gd name="connsiteY58" fmla="*/ 76125 h 1391878"/>
              <a:gd name="connsiteX59" fmla="*/ 1043395 w 1558068"/>
              <a:gd name="connsiteY59" fmla="*/ 224709 h 1391878"/>
              <a:gd name="connsiteX60" fmla="*/ 1382482 w 1558068"/>
              <a:gd name="connsiteY60" fmla="*/ 506041 h 1391878"/>
              <a:gd name="connsiteX61" fmla="*/ 1500733 w 1558068"/>
              <a:gd name="connsiteY61" fmla="*/ 574764 h 1391878"/>
              <a:gd name="connsiteX62" fmla="*/ 1558068 w 1558068"/>
              <a:gd name="connsiteY62" fmla="*/ 603739 h 1391878"/>
              <a:gd name="connsiteX63" fmla="*/ 1558068 w 1558068"/>
              <a:gd name="connsiteY63" fmla="*/ 674283 h 1391878"/>
              <a:gd name="connsiteX64" fmla="*/ 1526389 w 1558068"/>
              <a:gd name="connsiteY64" fmla="*/ 658850 h 1391878"/>
              <a:gd name="connsiteX65" fmla="*/ 1120154 w 1558068"/>
              <a:gd name="connsiteY65" fmla="*/ 369551 h 1391878"/>
              <a:gd name="connsiteX66" fmla="*/ 879448 w 1558068"/>
              <a:gd name="connsiteY66" fmla="*/ 93037 h 1391878"/>
              <a:gd name="connsiteX67" fmla="*/ 905967 w 1558068"/>
              <a:gd name="connsiteY67" fmla="*/ 77205 h 1391878"/>
              <a:gd name="connsiteX68" fmla="*/ 926715 w 1558068"/>
              <a:gd name="connsiteY68" fmla="*/ 68442 h 1391878"/>
              <a:gd name="connsiteX69" fmla="*/ 97215 w 1558068"/>
              <a:gd name="connsiteY69" fmla="*/ 53884 h 1391878"/>
              <a:gd name="connsiteX70" fmla="*/ 501823 w 1558068"/>
              <a:gd name="connsiteY70" fmla="*/ 170330 h 1391878"/>
              <a:gd name="connsiteX71" fmla="*/ 651207 w 1558068"/>
              <a:gd name="connsiteY71" fmla="*/ 238082 h 1391878"/>
              <a:gd name="connsiteX72" fmla="*/ 627994 w 1558068"/>
              <a:gd name="connsiteY72" fmla="*/ 274958 h 1391878"/>
              <a:gd name="connsiteX73" fmla="*/ 213993 w 1558068"/>
              <a:gd name="connsiteY73" fmla="*/ 174264 h 1391878"/>
              <a:gd name="connsiteX74" fmla="*/ 1528161 w 1558068"/>
              <a:gd name="connsiteY74" fmla="*/ 1235727 h 1391878"/>
              <a:gd name="connsiteX75" fmla="*/ 1558068 w 1558068"/>
              <a:gd name="connsiteY75" fmla="*/ 1248786 h 1391878"/>
              <a:gd name="connsiteX76" fmla="*/ 1558068 w 1558068"/>
              <a:gd name="connsiteY76" fmla="*/ 1339724 h 1391878"/>
              <a:gd name="connsiteX77" fmla="*/ 1508165 w 1558068"/>
              <a:gd name="connsiteY77" fmla="*/ 1315065 h 1391878"/>
              <a:gd name="connsiteX78" fmla="*/ 834232 w 1558068"/>
              <a:gd name="connsiteY78" fmla="*/ 912257 h 1391878"/>
              <a:gd name="connsiteX79" fmla="*/ 376605 w 1558068"/>
              <a:gd name="connsiteY79" fmla="*/ 572808 h 1391878"/>
              <a:gd name="connsiteX80" fmla="*/ 10427 w 1558068"/>
              <a:gd name="connsiteY80" fmla="*/ 177016 h 1391878"/>
              <a:gd name="connsiteX81" fmla="*/ 8201 w 1558068"/>
              <a:gd name="connsiteY81" fmla="*/ 88124 h 1391878"/>
              <a:gd name="connsiteX82" fmla="*/ 97215 w 1558068"/>
              <a:gd name="connsiteY82" fmla="*/ 53884 h 1391878"/>
              <a:gd name="connsiteX83" fmla="*/ 1077419 w 1558068"/>
              <a:gd name="connsiteY83" fmla="*/ 16050 h 1391878"/>
              <a:gd name="connsiteX84" fmla="*/ 1107308 w 1558068"/>
              <a:gd name="connsiteY84" fmla="*/ 59708 h 1391878"/>
              <a:gd name="connsiteX85" fmla="*/ 1327473 w 1558068"/>
              <a:gd name="connsiteY85" fmla="*/ 286659 h 1391878"/>
              <a:gd name="connsiteX86" fmla="*/ 1446986 w 1558068"/>
              <a:gd name="connsiteY86" fmla="*/ 369325 h 1391878"/>
              <a:gd name="connsiteX87" fmla="*/ 1558068 w 1558068"/>
              <a:gd name="connsiteY87" fmla="*/ 432683 h 1391878"/>
              <a:gd name="connsiteX88" fmla="*/ 1558068 w 1558068"/>
              <a:gd name="connsiteY88" fmla="*/ 561497 h 1391878"/>
              <a:gd name="connsiteX89" fmla="*/ 1450809 w 1558068"/>
              <a:gd name="connsiteY89" fmla="*/ 502745 h 1391878"/>
              <a:gd name="connsiteX90" fmla="*/ 1033538 w 1558068"/>
              <a:gd name="connsiteY90" fmla="*/ 178986 h 1391878"/>
              <a:gd name="connsiteX91" fmla="*/ 949021 w 1558068"/>
              <a:gd name="connsiteY91" fmla="*/ 58329 h 1391878"/>
              <a:gd name="connsiteX92" fmla="*/ 1044858 w 1558068"/>
              <a:gd name="connsiteY92" fmla="*/ 24408 h 1391878"/>
              <a:gd name="connsiteX93" fmla="*/ 1243592 w 1558068"/>
              <a:gd name="connsiteY93" fmla="*/ 15 h 1391878"/>
              <a:gd name="connsiteX94" fmla="*/ 1538552 w 1558068"/>
              <a:gd name="connsiteY94" fmla="*/ 66791 h 1391878"/>
              <a:gd name="connsiteX95" fmla="*/ 1558068 w 1558068"/>
              <a:gd name="connsiteY95" fmla="*/ 77449 h 1391878"/>
              <a:gd name="connsiteX96" fmla="*/ 1558068 w 1558068"/>
              <a:gd name="connsiteY96" fmla="*/ 413690 h 1391878"/>
              <a:gd name="connsiteX97" fmla="*/ 1554585 w 1558068"/>
              <a:gd name="connsiteY97" fmla="*/ 411862 h 1391878"/>
              <a:gd name="connsiteX98" fmla="*/ 1215101 w 1558068"/>
              <a:gd name="connsiteY98" fmla="*/ 161184 h 1391878"/>
              <a:gd name="connsiteX99" fmla="*/ 1105527 w 1558068"/>
              <a:gd name="connsiteY99" fmla="*/ 18701 h 1391878"/>
              <a:gd name="connsiteX100" fmla="*/ 1243592 w 1558068"/>
              <a:gd name="connsiteY100" fmla="*/ 15 h 139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558068" h="1391878">
                <a:moveTo>
                  <a:pt x="569234" y="938505"/>
                </a:moveTo>
                <a:cubicBezTo>
                  <a:pt x="571014" y="938213"/>
                  <a:pt x="596198" y="964170"/>
                  <a:pt x="596770" y="964075"/>
                </a:cubicBezTo>
                <a:cubicBezTo>
                  <a:pt x="758237" y="1123967"/>
                  <a:pt x="1024254" y="1294078"/>
                  <a:pt x="1237422" y="1373831"/>
                </a:cubicBezTo>
                <a:cubicBezTo>
                  <a:pt x="1257455" y="1381305"/>
                  <a:pt x="1273481" y="1388678"/>
                  <a:pt x="1272590" y="1389955"/>
                </a:cubicBezTo>
                <a:cubicBezTo>
                  <a:pt x="1268966" y="1394874"/>
                  <a:pt x="1171157" y="1389663"/>
                  <a:pt x="1124478" y="1382188"/>
                </a:cubicBezTo>
                <a:cubicBezTo>
                  <a:pt x="920148" y="1349246"/>
                  <a:pt x="723959" y="1225837"/>
                  <a:pt x="611397" y="1030550"/>
                </a:cubicBezTo>
                <a:cubicBezTo>
                  <a:pt x="596452" y="1004586"/>
                  <a:pt x="566372" y="938900"/>
                  <a:pt x="569234" y="938505"/>
                </a:cubicBezTo>
                <a:close/>
                <a:moveTo>
                  <a:pt x="524526" y="735452"/>
                </a:moveTo>
                <a:cubicBezTo>
                  <a:pt x="537691" y="734371"/>
                  <a:pt x="593781" y="833394"/>
                  <a:pt x="799065" y="986199"/>
                </a:cubicBezTo>
                <a:cubicBezTo>
                  <a:pt x="962185" y="1107645"/>
                  <a:pt x="1117038" y="1188274"/>
                  <a:pt x="1302162" y="1248260"/>
                </a:cubicBezTo>
                <a:cubicBezTo>
                  <a:pt x="1407093" y="1282187"/>
                  <a:pt x="1396345" y="1286121"/>
                  <a:pt x="1519783" y="1337253"/>
                </a:cubicBezTo>
                <a:lnTo>
                  <a:pt x="1493201" y="1347677"/>
                </a:lnTo>
                <a:cubicBezTo>
                  <a:pt x="1454916" y="1362619"/>
                  <a:pt x="1349985" y="1385830"/>
                  <a:pt x="1328045" y="1384254"/>
                </a:cubicBezTo>
                <a:cubicBezTo>
                  <a:pt x="1263242" y="1379436"/>
                  <a:pt x="1044285" y="1274223"/>
                  <a:pt x="884472" y="1171165"/>
                </a:cubicBezTo>
                <a:cubicBezTo>
                  <a:pt x="730319" y="1071754"/>
                  <a:pt x="562428" y="921300"/>
                  <a:pt x="545067" y="866921"/>
                </a:cubicBezTo>
                <a:cubicBezTo>
                  <a:pt x="535338" y="836636"/>
                  <a:pt x="519566" y="735744"/>
                  <a:pt x="524526" y="735452"/>
                </a:cubicBezTo>
                <a:close/>
                <a:moveTo>
                  <a:pt x="606372" y="372894"/>
                </a:moveTo>
                <a:cubicBezTo>
                  <a:pt x="608089" y="374960"/>
                  <a:pt x="620553" y="401018"/>
                  <a:pt x="634417" y="431208"/>
                </a:cubicBezTo>
                <a:cubicBezTo>
                  <a:pt x="698521" y="571136"/>
                  <a:pt x="824883" y="674583"/>
                  <a:pt x="566498" y="449595"/>
                </a:cubicBezTo>
                <a:cubicBezTo>
                  <a:pt x="570504" y="439566"/>
                  <a:pt x="595879" y="374470"/>
                  <a:pt x="606372" y="372894"/>
                </a:cubicBezTo>
                <a:close/>
                <a:moveTo>
                  <a:pt x="709142" y="224418"/>
                </a:moveTo>
                <a:cubicBezTo>
                  <a:pt x="712385" y="221856"/>
                  <a:pt x="719253" y="231886"/>
                  <a:pt x="728284" y="252637"/>
                </a:cubicBezTo>
                <a:cubicBezTo>
                  <a:pt x="724849" y="253127"/>
                  <a:pt x="779477" y="349792"/>
                  <a:pt x="864440" y="443406"/>
                </a:cubicBezTo>
                <a:cubicBezTo>
                  <a:pt x="1029150" y="625320"/>
                  <a:pt x="1265850" y="791797"/>
                  <a:pt x="1494663" y="886790"/>
                </a:cubicBezTo>
                <a:lnTo>
                  <a:pt x="1558068" y="910396"/>
                </a:lnTo>
                <a:lnTo>
                  <a:pt x="1558068" y="1084542"/>
                </a:lnTo>
                <a:lnTo>
                  <a:pt x="1547828" y="1081784"/>
                </a:lnTo>
                <a:cubicBezTo>
                  <a:pt x="1436474" y="1047266"/>
                  <a:pt x="1199584" y="909899"/>
                  <a:pt x="896364" y="703890"/>
                </a:cubicBezTo>
                <a:cubicBezTo>
                  <a:pt x="795313" y="635254"/>
                  <a:pt x="766631" y="608210"/>
                  <a:pt x="706980" y="525312"/>
                </a:cubicBezTo>
                <a:cubicBezTo>
                  <a:pt x="667932" y="471136"/>
                  <a:pt x="634100" y="399055"/>
                  <a:pt x="611524" y="353033"/>
                </a:cubicBezTo>
                <a:lnTo>
                  <a:pt x="632764" y="319602"/>
                </a:lnTo>
                <a:cubicBezTo>
                  <a:pt x="651843" y="289609"/>
                  <a:pt x="695278" y="235426"/>
                  <a:pt x="709142" y="224418"/>
                </a:cubicBezTo>
                <a:close/>
                <a:moveTo>
                  <a:pt x="263637" y="195688"/>
                </a:moveTo>
                <a:cubicBezTo>
                  <a:pt x="279242" y="194423"/>
                  <a:pt x="301055" y="196735"/>
                  <a:pt x="332343" y="202388"/>
                </a:cubicBezTo>
                <a:cubicBezTo>
                  <a:pt x="413935" y="217038"/>
                  <a:pt x="607581" y="284498"/>
                  <a:pt x="609171" y="298653"/>
                </a:cubicBezTo>
                <a:cubicBezTo>
                  <a:pt x="609998" y="306623"/>
                  <a:pt x="582016" y="348901"/>
                  <a:pt x="582524" y="348215"/>
                </a:cubicBezTo>
                <a:cubicBezTo>
                  <a:pt x="552444" y="336412"/>
                  <a:pt x="379340" y="263842"/>
                  <a:pt x="355746" y="283710"/>
                </a:cubicBezTo>
                <a:cubicBezTo>
                  <a:pt x="351040" y="287644"/>
                  <a:pt x="352503" y="292856"/>
                  <a:pt x="362742" y="308784"/>
                </a:cubicBezTo>
                <a:cubicBezTo>
                  <a:pt x="453745" y="450479"/>
                  <a:pt x="1030994" y="848439"/>
                  <a:pt x="1496825" y="1090726"/>
                </a:cubicBezTo>
                <a:lnTo>
                  <a:pt x="1558068" y="1121028"/>
                </a:lnTo>
                <a:lnTo>
                  <a:pt x="1558068" y="1200719"/>
                </a:lnTo>
                <a:lnTo>
                  <a:pt x="1476874" y="1162995"/>
                </a:lnTo>
                <a:cubicBezTo>
                  <a:pt x="1001881" y="923122"/>
                  <a:pt x="406351" y="499450"/>
                  <a:pt x="263343" y="295017"/>
                </a:cubicBezTo>
                <a:cubicBezTo>
                  <a:pt x="225822" y="241622"/>
                  <a:pt x="220289" y="226578"/>
                  <a:pt x="232182" y="210447"/>
                </a:cubicBezTo>
                <a:cubicBezTo>
                  <a:pt x="238637" y="201794"/>
                  <a:pt x="248033" y="196953"/>
                  <a:pt x="263637" y="195688"/>
                </a:cubicBezTo>
                <a:close/>
                <a:moveTo>
                  <a:pt x="846290" y="112167"/>
                </a:moveTo>
                <a:cubicBezTo>
                  <a:pt x="852675" y="111203"/>
                  <a:pt x="857540" y="118189"/>
                  <a:pt x="874996" y="144373"/>
                </a:cubicBezTo>
                <a:cubicBezTo>
                  <a:pt x="867365" y="145453"/>
                  <a:pt x="1058912" y="404266"/>
                  <a:pt x="1383499" y="608896"/>
                </a:cubicBezTo>
                <a:cubicBezTo>
                  <a:pt x="1428874" y="637488"/>
                  <a:pt x="1471482" y="662680"/>
                  <a:pt x="1512416" y="684951"/>
                </a:cubicBezTo>
                <a:lnTo>
                  <a:pt x="1558068" y="707429"/>
                </a:lnTo>
                <a:lnTo>
                  <a:pt x="1558068" y="857156"/>
                </a:lnTo>
                <a:lnTo>
                  <a:pt x="1460665" y="814757"/>
                </a:lnTo>
                <a:cubicBezTo>
                  <a:pt x="1320779" y="748151"/>
                  <a:pt x="1185703" y="666472"/>
                  <a:pt x="1054206" y="568976"/>
                </a:cubicBezTo>
                <a:cubicBezTo>
                  <a:pt x="877095" y="437602"/>
                  <a:pt x="773117" y="324025"/>
                  <a:pt x="733880" y="219206"/>
                </a:cubicBezTo>
                <a:cubicBezTo>
                  <a:pt x="728538" y="205140"/>
                  <a:pt x="729873" y="201994"/>
                  <a:pt x="747426" y="185870"/>
                </a:cubicBezTo>
                <a:cubicBezTo>
                  <a:pt x="771337" y="163841"/>
                  <a:pt x="822022" y="124804"/>
                  <a:pt x="838875" y="115365"/>
                </a:cubicBezTo>
                <a:cubicBezTo>
                  <a:pt x="841864" y="113693"/>
                  <a:pt x="844161" y="112489"/>
                  <a:pt x="846290" y="112167"/>
                </a:cubicBezTo>
                <a:close/>
                <a:moveTo>
                  <a:pt x="926715" y="68442"/>
                </a:moveTo>
                <a:cubicBezTo>
                  <a:pt x="930213" y="68307"/>
                  <a:pt x="931405" y="70913"/>
                  <a:pt x="933631" y="76125"/>
                </a:cubicBezTo>
                <a:cubicBezTo>
                  <a:pt x="929306" y="76811"/>
                  <a:pt x="998942" y="175738"/>
                  <a:pt x="1043395" y="224709"/>
                </a:cubicBezTo>
                <a:cubicBezTo>
                  <a:pt x="1128548" y="318616"/>
                  <a:pt x="1264832" y="431799"/>
                  <a:pt x="1382482" y="506041"/>
                </a:cubicBezTo>
                <a:cubicBezTo>
                  <a:pt x="1418333" y="528682"/>
                  <a:pt x="1458394" y="551894"/>
                  <a:pt x="1500733" y="574764"/>
                </a:cubicBezTo>
                <a:lnTo>
                  <a:pt x="1558068" y="603739"/>
                </a:lnTo>
                <a:lnTo>
                  <a:pt x="1558068" y="674283"/>
                </a:lnTo>
                <a:lnTo>
                  <a:pt x="1526389" y="658850"/>
                </a:lnTo>
                <a:cubicBezTo>
                  <a:pt x="1380872" y="579150"/>
                  <a:pt x="1224274" y="468820"/>
                  <a:pt x="1120154" y="369551"/>
                </a:cubicBezTo>
                <a:cubicBezTo>
                  <a:pt x="1032902" y="286265"/>
                  <a:pt x="872262" y="101694"/>
                  <a:pt x="879448" y="93037"/>
                </a:cubicBezTo>
                <a:cubicBezTo>
                  <a:pt x="881419" y="90679"/>
                  <a:pt x="893184" y="83694"/>
                  <a:pt x="905967" y="77205"/>
                </a:cubicBezTo>
                <a:cubicBezTo>
                  <a:pt x="917414" y="71453"/>
                  <a:pt x="923217" y="68577"/>
                  <a:pt x="926715" y="68442"/>
                </a:cubicBezTo>
                <a:close/>
                <a:moveTo>
                  <a:pt x="97215" y="53884"/>
                </a:moveTo>
                <a:cubicBezTo>
                  <a:pt x="220190" y="52737"/>
                  <a:pt x="422553" y="136037"/>
                  <a:pt x="501823" y="170330"/>
                </a:cubicBezTo>
                <a:cubicBezTo>
                  <a:pt x="570823" y="200221"/>
                  <a:pt x="642049" y="232476"/>
                  <a:pt x="651207" y="238082"/>
                </a:cubicBezTo>
                <a:cubicBezTo>
                  <a:pt x="654958" y="240345"/>
                  <a:pt x="627550" y="275645"/>
                  <a:pt x="627994" y="274958"/>
                </a:cubicBezTo>
                <a:cubicBezTo>
                  <a:pt x="547230" y="239067"/>
                  <a:pt x="296666" y="125884"/>
                  <a:pt x="213993" y="174264"/>
                </a:cubicBezTo>
                <a:cubicBezTo>
                  <a:pt x="12947" y="291969"/>
                  <a:pt x="889889" y="938938"/>
                  <a:pt x="1528161" y="1235727"/>
                </a:cubicBezTo>
                <a:lnTo>
                  <a:pt x="1558068" y="1248786"/>
                </a:lnTo>
                <a:lnTo>
                  <a:pt x="1558068" y="1339724"/>
                </a:lnTo>
                <a:lnTo>
                  <a:pt x="1508165" y="1315065"/>
                </a:lnTo>
                <a:cubicBezTo>
                  <a:pt x="1298925" y="1205931"/>
                  <a:pt x="1066583" y="1068089"/>
                  <a:pt x="834232" y="912257"/>
                </a:cubicBezTo>
                <a:cubicBezTo>
                  <a:pt x="709014" y="828278"/>
                  <a:pt x="470279" y="651181"/>
                  <a:pt x="376605" y="572808"/>
                </a:cubicBezTo>
                <a:cubicBezTo>
                  <a:pt x="177617" y="406230"/>
                  <a:pt x="44069" y="261878"/>
                  <a:pt x="10427" y="177016"/>
                </a:cubicBezTo>
                <a:cubicBezTo>
                  <a:pt x="-2610" y="144074"/>
                  <a:pt x="-3501" y="106022"/>
                  <a:pt x="8201" y="88124"/>
                </a:cubicBezTo>
                <a:cubicBezTo>
                  <a:pt x="24052" y="64032"/>
                  <a:pt x="56223" y="54267"/>
                  <a:pt x="97215" y="53884"/>
                </a:cubicBezTo>
                <a:close/>
                <a:moveTo>
                  <a:pt x="1077419" y="16050"/>
                </a:moveTo>
                <a:lnTo>
                  <a:pt x="1107308" y="59708"/>
                </a:lnTo>
                <a:cubicBezTo>
                  <a:pt x="1106672" y="59803"/>
                  <a:pt x="1171157" y="163154"/>
                  <a:pt x="1327473" y="286659"/>
                </a:cubicBezTo>
                <a:cubicBezTo>
                  <a:pt x="1360844" y="313037"/>
                  <a:pt x="1401696" y="341124"/>
                  <a:pt x="1446986" y="369325"/>
                </a:cubicBezTo>
                <a:lnTo>
                  <a:pt x="1558068" y="432683"/>
                </a:lnTo>
                <a:lnTo>
                  <a:pt x="1558068" y="561497"/>
                </a:lnTo>
                <a:lnTo>
                  <a:pt x="1450809" y="502745"/>
                </a:lnTo>
                <a:cubicBezTo>
                  <a:pt x="1299109" y="413787"/>
                  <a:pt x="1143644" y="303107"/>
                  <a:pt x="1033538" y="178986"/>
                </a:cubicBezTo>
                <a:cubicBezTo>
                  <a:pt x="997416" y="138278"/>
                  <a:pt x="945205" y="63642"/>
                  <a:pt x="949021" y="58329"/>
                </a:cubicBezTo>
                <a:cubicBezTo>
                  <a:pt x="952646" y="53416"/>
                  <a:pt x="1007910" y="33941"/>
                  <a:pt x="1044858" y="24408"/>
                </a:cubicBezTo>
                <a:close/>
                <a:moveTo>
                  <a:pt x="1243592" y="15"/>
                </a:moveTo>
                <a:cubicBezTo>
                  <a:pt x="1344660" y="1011"/>
                  <a:pt x="1445701" y="24147"/>
                  <a:pt x="1538552" y="66791"/>
                </a:cubicBezTo>
                <a:lnTo>
                  <a:pt x="1558068" y="77449"/>
                </a:lnTo>
                <a:lnTo>
                  <a:pt x="1558068" y="413690"/>
                </a:lnTo>
                <a:lnTo>
                  <a:pt x="1554585" y="411862"/>
                </a:lnTo>
                <a:cubicBezTo>
                  <a:pt x="1435591" y="344941"/>
                  <a:pt x="1310827" y="260046"/>
                  <a:pt x="1215101" y="161184"/>
                </a:cubicBezTo>
                <a:cubicBezTo>
                  <a:pt x="1179107" y="124016"/>
                  <a:pt x="1107308" y="30599"/>
                  <a:pt x="1105527" y="18701"/>
                </a:cubicBezTo>
                <a:cubicBezTo>
                  <a:pt x="1104446" y="11131"/>
                  <a:pt x="1190236" y="-474"/>
                  <a:pt x="1243592" y="15"/>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58">
            <a:extLst>
              <a:ext uri="{FF2B5EF4-FFF2-40B4-BE49-F238E27FC236}">
                <a16:creationId xmlns:a16="http://schemas.microsoft.com/office/drawing/2014/main" id="{2D181D92-6F48-962E-5E01-FA6F75F201B8}"/>
              </a:ext>
            </a:extLst>
          </p:cNvPr>
          <p:cNvSpPr/>
          <p:nvPr userDrawn="1"/>
        </p:nvSpPr>
        <p:spPr>
          <a:xfrm>
            <a:off x="299799" y="1"/>
            <a:ext cx="1647054" cy="1455263"/>
          </a:xfrm>
          <a:custGeom>
            <a:avLst/>
            <a:gdLst>
              <a:gd name="connsiteX0" fmla="*/ 1426798 w 1647054"/>
              <a:gd name="connsiteY0" fmla="*/ 1259713 h 1455263"/>
              <a:gd name="connsiteX1" fmla="*/ 1411879 w 1647054"/>
              <a:gd name="connsiteY1" fmla="*/ 1275043 h 1455263"/>
              <a:gd name="connsiteX2" fmla="*/ 1378549 w 1647054"/>
              <a:gd name="connsiteY2" fmla="*/ 1308004 h 1455263"/>
              <a:gd name="connsiteX3" fmla="*/ 1345499 w 1647054"/>
              <a:gd name="connsiteY3" fmla="*/ 1369604 h 1455263"/>
              <a:gd name="connsiteX4" fmla="*/ 1405742 w 1647054"/>
              <a:gd name="connsiteY4" fmla="*/ 1355316 h 1455263"/>
              <a:gd name="connsiteX5" fmla="*/ 1428471 w 1647054"/>
              <a:gd name="connsiteY5" fmla="*/ 1293926 h 1455263"/>
              <a:gd name="connsiteX6" fmla="*/ 1426798 w 1647054"/>
              <a:gd name="connsiteY6" fmla="*/ 1259713 h 1455263"/>
              <a:gd name="connsiteX7" fmla="*/ 1350231 w 1647054"/>
              <a:gd name="connsiteY7" fmla="*/ 1161117 h 1455263"/>
              <a:gd name="connsiteX8" fmla="*/ 1340271 w 1647054"/>
              <a:gd name="connsiteY8" fmla="*/ 1170026 h 1455263"/>
              <a:gd name="connsiteX9" fmla="*/ 1297179 w 1647054"/>
              <a:gd name="connsiteY9" fmla="*/ 1211841 h 1455263"/>
              <a:gd name="connsiteX10" fmla="*/ 1248370 w 1647054"/>
              <a:gd name="connsiteY10" fmla="*/ 1326397 h 1455263"/>
              <a:gd name="connsiteX11" fmla="*/ 1281421 w 1647054"/>
              <a:gd name="connsiteY11" fmla="*/ 1323753 h 1455263"/>
              <a:gd name="connsiteX12" fmla="*/ 1312169 w 1647054"/>
              <a:gd name="connsiteY12" fmla="*/ 1307724 h 1455263"/>
              <a:gd name="connsiteX13" fmla="*/ 1387961 w 1647054"/>
              <a:gd name="connsiteY13" fmla="*/ 1254348 h 1455263"/>
              <a:gd name="connsiteX14" fmla="*/ 1416896 w 1647054"/>
              <a:gd name="connsiteY14" fmla="*/ 1228633 h 1455263"/>
              <a:gd name="connsiteX15" fmla="*/ 1408114 w 1647054"/>
              <a:gd name="connsiteY15" fmla="*/ 1211561 h 1455263"/>
              <a:gd name="connsiteX16" fmla="*/ 1361607 w 1647054"/>
              <a:gd name="connsiteY16" fmla="*/ 1165431 h 1455263"/>
              <a:gd name="connsiteX17" fmla="*/ 1350231 w 1647054"/>
              <a:gd name="connsiteY17" fmla="*/ 1161117 h 1455263"/>
              <a:gd name="connsiteX18" fmla="*/ 1303939 w 1647054"/>
              <a:gd name="connsiteY18" fmla="*/ 1148773 h 1455263"/>
              <a:gd name="connsiteX19" fmla="*/ 1234221 w 1647054"/>
              <a:gd name="connsiteY19" fmla="*/ 1184594 h 1455263"/>
              <a:gd name="connsiteX20" fmla="*/ 1218812 w 1647054"/>
              <a:gd name="connsiteY20" fmla="*/ 1231976 h 1455263"/>
              <a:gd name="connsiteX21" fmla="*/ 1238958 w 1647054"/>
              <a:gd name="connsiteY21" fmla="*/ 1224451 h 1455263"/>
              <a:gd name="connsiteX22" fmla="*/ 1289160 w 1647054"/>
              <a:gd name="connsiteY22" fmla="*/ 1182922 h 1455263"/>
              <a:gd name="connsiteX23" fmla="*/ 1320608 w 1647054"/>
              <a:gd name="connsiteY23" fmla="*/ 1149472 h 1455263"/>
              <a:gd name="connsiteX24" fmla="*/ 1303939 w 1647054"/>
              <a:gd name="connsiteY24" fmla="*/ 1148773 h 1455263"/>
              <a:gd name="connsiteX25" fmla="*/ 312323 w 1647054"/>
              <a:gd name="connsiteY25" fmla="*/ 754487 h 1455263"/>
              <a:gd name="connsiteX26" fmla="*/ 298169 w 1647054"/>
              <a:gd name="connsiteY26" fmla="*/ 759800 h 1455263"/>
              <a:gd name="connsiteX27" fmla="*/ 192536 w 1647054"/>
              <a:gd name="connsiteY27" fmla="*/ 797775 h 1455263"/>
              <a:gd name="connsiteX28" fmla="*/ 202507 w 1647054"/>
              <a:gd name="connsiteY28" fmla="*/ 811923 h 1455263"/>
              <a:gd name="connsiteX29" fmla="*/ 242878 w 1647054"/>
              <a:gd name="connsiteY29" fmla="*/ 819728 h 1455263"/>
              <a:gd name="connsiteX30" fmla="*/ 283527 w 1647054"/>
              <a:gd name="connsiteY30" fmla="*/ 806489 h 1455263"/>
              <a:gd name="connsiteX31" fmla="*/ 312881 w 1647054"/>
              <a:gd name="connsiteY31" fmla="*/ 761821 h 1455263"/>
              <a:gd name="connsiteX32" fmla="*/ 312323 w 1647054"/>
              <a:gd name="connsiteY32" fmla="*/ 754487 h 1455263"/>
              <a:gd name="connsiteX33" fmla="*/ 285906 w 1647054"/>
              <a:gd name="connsiteY33" fmla="*/ 668269 h 1455263"/>
              <a:gd name="connsiteX34" fmla="*/ 276206 w 1647054"/>
              <a:gd name="connsiteY34" fmla="*/ 672135 h 1455263"/>
              <a:gd name="connsiteX35" fmla="*/ 257171 w 1647054"/>
              <a:gd name="connsiteY35" fmla="*/ 677715 h 1455263"/>
              <a:gd name="connsiteX36" fmla="*/ 177755 w 1647054"/>
              <a:gd name="connsiteY36" fmla="*/ 699941 h 1455263"/>
              <a:gd name="connsiteX37" fmla="*/ 155373 w 1647054"/>
              <a:gd name="connsiteY37" fmla="*/ 708305 h 1455263"/>
              <a:gd name="connsiteX38" fmla="*/ 146030 w 1647054"/>
              <a:gd name="connsiteY38" fmla="*/ 732133 h 1455263"/>
              <a:gd name="connsiteX39" fmla="*/ 153909 w 1647054"/>
              <a:gd name="connsiteY39" fmla="*/ 768234 h 1455263"/>
              <a:gd name="connsiteX40" fmla="*/ 198672 w 1647054"/>
              <a:gd name="connsiteY40" fmla="*/ 757778 h 1455263"/>
              <a:gd name="connsiteX41" fmla="*/ 238485 w 1647054"/>
              <a:gd name="connsiteY41" fmla="*/ 755408 h 1455263"/>
              <a:gd name="connsiteX42" fmla="*/ 303398 w 1647054"/>
              <a:gd name="connsiteY42" fmla="*/ 734504 h 1455263"/>
              <a:gd name="connsiteX43" fmla="*/ 312742 w 1647054"/>
              <a:gd name="connsiteY43" fmla="*/ 717572 h 1455263"/>
              <a:gd name="connsiteX44" fmla="*/ 292730 w 1647054"/>
              <a:gd name="connsiteY44" fmla="*/ 672554 h 1455263"/>
              <a:gd name="connsiteX45" fmla="*/ 285906 w 1647054"/>
              <a:gd name="connsiteY45" fmla="*/ 668269 h 1455263"/>
              <a:gd name="connsiteX46" fmla="*/ 226492 w 1647054"/>
              <a:gd name="connsiteY46" fmla="*/ 633323 h 1455263"/>
              <a:gd name="connsiteX47" fmla="*/ 170852 w 1647054"/>
              <a:gd name="connsiteY47" fmla="*/ 662378 h 1455263"/>
              <a:gd name="connsiteX48" fmla="*/ 161230 w 1647054"/>
              <a:gd name="connsiteY48" fmla="*/ 682730 h 1455263"/>
              <a:gd name="connsiteX49" fmla="*/ 178173 w 1647054"/>
              <a:gd name="connsiteY49" fmla="*/ 679107 h 1455263"/>
              <a:gd name="connsiteX50" fmla="*/ 241971 w 1647054"/>
              <a:gd name="connsiteY50" fmla="*/ 659944 h 1455263"/>
              <a:gd name="connsiteX51" fmla="*/ 268954 w 1647054"/>
              <a:gd name="connsiteY51" fmla="*/ 648654 h 1455263"/>
              <a:gd name="connsiteX52" fmla="*/ 252081 w 1647054"/>
              <a:gd name="connsiteY52" fmla="*/ 640501 h 1455263"/>
              <a:gd name="connsiteX53" fmla="*/ 226492 w 1647054"/>
              <a:gd name="connsiteY53" fmla="*/ 633323 h 1455263"/>
              <a:gd name="connsiteX54" fmla="*/ 773477 w 1647054"/>
              <a:gd name="connsiteY54" fmla="*/ 30838 h 1455263"/>
              <a:gd name="connsiteX55" fmla="*/ 662899 w 1647054"/>
              <a:gd name="connsiteY55" fmla="*/ 50976 h 1455263"/>
              <a:gd name="connsiteX56" fmla="*/ 208504 w 1647054"/>
              <a:gd name="connsiteY56" fmla="*/ 567402 h 1455263"/>
              <a:gd name="connsiteX57" fmla="*/ 206690 w 1647054"/>
              <a:gd name="connsiteY57" fmla="*/ 608307 h 1455263"/>
              <a:gd name="connsiteX58" fmla="*/ 229072 w 1647054"/>
              <a:gd name="connsiteY58" fmla="*/ 614230 h 1455263"/>
              <a:gd name="connsiteX59" fmla="*/ 323200 w 1647054"/>
              <a:gd name="connsiteY59" fmla="*/ 682310 h 1455263"/>
              <a:gd name="connsiteX60" fmla="*/ 333171 w 1647054"/>
              <a:gd name="connsiteY60" fmla="*/ 740777 h 1455263"/>
              <a:gd name="connsiteX61" fmla="*/ 322990 w 1647054"/>
              <a:gd name="connsiteY61" fmla="*/ 797496 h 1455263"/>
              <a:gd name="connsiteX62" fmla="*/ 276764 w 1647054"/>
              <a:gd name="connsiteY62" fmla="*/ 850318 h 1455263"/>
              <a:gd name="connsiteX63" fmla="*/ 264632 w 1647054"/>
              <a:gd name="connsiteY63" fmla="*/ 859305 h 1455263"/>
              <a:gd name="connsiteX64" fmla="*/ 279901 w 1647054"/>
              <a:gd name="connsiteY64" fmla="*/ 887811 h 1455263"/>
              <a:gd name="connsiteX65" fmla="*/ 676979 w 1647054"/>
              <a:gd name="connsiteY65" fmla="*/ 1173509 h 1455263"/>
              <a:gd name="connsiteX66" fmla="*/ 818871 w 1647054"/>
              <a:gd name="connsiteY66" fmla="*/ 1187936 h 1455263"/>
              <a:gd name="connsiteX67" fmla="*/ 1439695 w 1647054"/>
              <a:gd name="connsiteY67" fmla="*/ 623777 h 1455263"/>
              <a:gd name="connsiteX68" fmla="*/ 773477 w 1647054"/>
              <a:gd name="connsiteY68" fmla="*/ 30838 h 1455263"/>
              <a:gd name="connsiteX69" fmla="*/ 838402 w 1647054"/>
              <a:gd name="connsiteY69" fmla="*/ 9222 h 1455263"/>
              <a:gd name="connsiteX70" fmla="*/ 1048543 w 1647054"/>
              <a:gd name="connsiteY70" fmla="*/ 45959 h 1455263"/>
              <a:gd name="connsiteX71" fmla="*/ 1444579 w 1647054"/>
              <a:gd name="connsiteY71" fmla="*/ 468870 h 1455263"/>
              <a:gd name="connsiteX72" fmla="*/ 1454131 w 1647054"/>
              <a:gd name="connsiteY72" fmla="*/ 688164 h 1455263"/>
              <a:gd name="connsiteX73" fmla="*/ 246573 w 1647054"/>
              <a:gd name="connsiteY73" fmla="*/ 869131 h 1455263"/>
              <a:gd name="connsiteX74" fmla="*/ 161161 w 1647054"/>
              <a:gd name="connsiteY74" fmla="*/ 859655 h 1455263"/>
              <a:gd name="connsiteX75" fmla="*/ 169388 w 1647054"/>
              <a:gd name="connsiteY75" fmla="*/ 622035 h 1455263"/>
              <a:gd name="connsiteX76" fmla="*/ 185494 w 1647054"/>
              <a:gd name="connsiteY76" fmla="*/ 609213 h 1455263"/>
              <a:gd name="connsiteX77" fmla="*/ 197347 w 1647054"/>
              <a:gd name="connsiteY77" fmla="*/ 504826 h 1455263"/>
              <a:gd name="connsiteX78" fmla="*/ 770622 w 1647054"/>
              <a:gd name="connsiteY78" fmla="*/ 11396 h 1455263"/>
              <a:gd name="connsiteX79" fmla="*/ 838402 w 1647054"/>
              <a:gd name="connsiteY79" fmla="*/ 9222 h 1455263"/>
              <a:gd name="connsiteX80" fmla="*/ 338789 w 1647054"/>
              <a:gd name="connsiteY80" fmla="*/ 0 h 1455263"/>
              <a:gd name="connsiteX81" fmla="*/ 373122 w 1647054"/>
              <a:gd name="connsiteY81" fmla="*/ 0 h 1455263"/>
              <a:gd name="connsiteX82" fmla="*/ 280049 w 1647054"/>
              <a:gd name="connsiteY82" fmla="*/ 71857 h 1455263"/>
              <a:gd name="connsiteX83" fmla="*/ 25337 w 1647054"/>
              <a:gd name="connsiteY83" fmla="*/ 548032 h 1455263"/>
              <a:gd name="connsiteX84" fmla="*/ 25547 w 1647054"/>
              <a:gd name="connsiteY84" fmla="*/ 761192 h 1455263"/>
              <a:gd name="connsiteX85" fmla="*/ 63964 w 1647054"/>
              <a:gd name="connsiteY85" fmla="*/ 913521 h 1455263"/>
              <a:gd name="connsiteX86" fmla="*/ 187307 w 1647054"/>
              <a:gd name="connsiteY86" fmla="*/ 1131078 h 1455263"/>
              <a:gd name="connsiteX87" fmla="*/ 302492 w 1647054"/>
              <a:gd name="connsiteY87" fmla="*/ 1246124 h 1455263"/>
              <a:gd name="connsiteX88" fmla="*/ 1077759 w 1647054"/>
              <a:gd name="connsiteY88" fmla="*/ 1377059 h 1455263"/>
              <a:gd name="connsiteX89" fmla="*/ 1137792 w 1647054"/>
              <a:gd name="connsiteY89" fmla="*/ 1348070 h 1455263"/>
              <a:gd name="connsiteX90" fmla="*/ 1131865 w 1647054"/>
              <a:gd name="connsiteY90" fmla="*/ 1246613 h 1455263"/>
              <a:gd name="connsiteX91" fmla="*/ 1255900 w 1647054"/>
              <a:gd name="connsiteY91" fmla="*/ 1128218 h 1455263"/>
              <a:gd name="connsiteX92" fmla="*/ 1394861 w 1647054"/>
              <a:gd name="connsiteY92" fmla="*/ 1161389 h 1455263"/>
              <a:gd name="connsiteX93" fmla="*/ 1406295 w 1647054"/>
              <a:gd name="connsiteY93" fmla="*/ 1170306 h 1455263"/>
              <a:gd name="connsiteX94" fmla="*/ 1420451 w 1647054"/>
              <a:gd name="connsiteY94" fmla="*/ 1154487 h 1455263"/>
              <a:gd name="connsiteX95" fmla="*/ 1625302 w 1647054"/>
              <a:gd name="connsiteY95" fmla="*/ 711509 h 1455263"/>
              <a:gd name="connsiteX96" fmla="*/ 1625162 w 1647054"/>
              <a:gd name="connsiteY96" fmla="*/ 536046 h 1455263"/>
              <a:gd name="connsiteX97" fmla="*/ 1321098 w 1647054"/>
              <a:gd name="connsiteY97" fmla="*/ 13415 h 1455263"/>
              <a:gd name="connsiteX98" fmla="*/ 1299637 w 1647054"/>
              <a:gd name="connsiteY98" fmla="*/ 0 h 1455263"/>
              <a:gd name="connsiteX99" fmla="*/ 1333984 w 1647054"/>
              <a:gd name="connsiteY99" fmla="*/ 0 h 1455263"/>
              <a:gd name="connsiteX100" fmla="*/ 1412496 w 1647054"/>
              <a:gd name="connsiteY100" fmla="*/ 64732 h 1455263"/>
              <a:gd name="connsiteX101" fmla="*/ 1642873 w 1647054"/>
              <a:gd name="connsiteY101" fmla="*/ 518556 h 1455263"/>
              <a:gd name="connsiteX102" fmla="*/ 1641201 w 1647054"/>
              <a:gd name="connsiteY102" fmla="*/ 737784 h 1455263"/>
              <a:gd name="connsiteX103" fmla="*/ 1485782 w 1647054"/>
              <a:gd name="connsiteY103" fmla="*/ 1106202 h 1455263"/>
              <a:gd name="connsiteX104" fmla="*/ 1419408 w 1647054"/>
              <a:gd name="connsiteY104" fmla="*/ 1183685 h 1455263"/>
              <a:gd name="connsiteX105" fmla="*/ 1426518 w 1647054"/>
              <a:gd name="connsiteY105" fmla="*/ 1193022 h 1455263"/>
              <a:gd name="connsiteX106" fmla="*/ 1458315 w 1647054"/>
              <a:gd name="connsiteY106" fmla="*/ 1291835 h 1455263"/>
              <a:gd name="connsiteX107" fmla="*/ 1442900 w 1647054"/>
              <a:gd name="connsiteY107" fmla="*/ 1364030 h 1455263"/>
              <a:gd name="connsiteX108" fmla="*/ 1351286 w 1647054"/>
              <a:gd name="connsiteY108" fmla="*/ 1447093 h 1455263"/>
              <a:gd name="connsiteX109" fmla="*/ 1261477 w 1647054"/>
              <a:gd name="connsiteY109" fmla="*/ 1452877 h 1455263"/>
              <a:gd name="connsiteX110" fmla="*/ 1156686 w 1647054"/>
              <a:gd name="connsiteY110" fmla="*/ 1383682 h 1455263"/>
              <a:gd name="connsiteX111" fmla="*/ 1148247 w 1647054"/>
              <a:gd name="connsiteY111" fmla="*/ 1371415 h 1455263"/>
              <a:gd name="connsiteX112" fmla="*/ 1121054 w 1647054"/>
              <a:gd name="connsiteY112" fmla="*/ 1382563 h 1455263"/>
              <a:gd name="connsiteX113" fmla="*/ 925621 w 1647054"/>
              <a:gd name="connsiteY113" fmla="*/ 1434197 h 1455263"/>
              <a:gd name="connsiteX114" fmla="*/ 701806 w 1647054"/>
              <a:gd name="connsiteY114" fmla="*/ 1435735 h 1455263"/>
              <a:gd name="connsiteX115" fmla="*/ 221402 w 1647054"/>
              <a:gd name="connsiteY115" fmla="*/ 1198602 h 1455263"/>
              <a:gd name="connsiteX116" fmla="*/ 5187 w 1647054"/>
              <a:gd name="connsiteY116" fmla="*/ 755339 h 1455263"/>
              <a:gd name="connsiteX117" fmla="*/ 5326 w 1647054"/>
              <a:gd name="connsiteY117" fmla="*/ 553607 h 1455263"/>
              <a:gd name="connsiteX118" fmla="*/ 162973 w 1647054"/>
              <a:gd name="connsiteY118" fmla="*/ 171183 h 1455263"/>
              <a:gd name="connsiteX119" fmla="*/ 283621 w 1647054"/>
              <a:gd name="connsiteY119" fmla="*/ 42634 h 14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647054" h="1455263">
                <a:moveTo>
                  <a:pt x="1426798" y="1259713"/>
                </a:moveTo>
                <a:cubicBezTo>
                  <a:pt x="1425335" y="1259713"/>
                  <a:pt x="1418709" y="1266609"/>
                  <a:pt x="1411879" y="1275043"/>
                </a:cubicBezTo>
                <a:cubicBezTo>
                  <a:pt x="1405042" y="1283617"/>
                  <a:pt x="1390263" y="1298248"/>
                  <a:pt x="1378549" y="1308004"/>
                </a:cubicBezTo>
                <a:cubicBezTo>
                  <a:pt x="1343756" y="1337132"/>
                  <a:pt x="1328557" y="1365352"/>
                  <a:pt x="1345499" y="1369604"/>
                </a:cubicBezTo>
                <a:cubicBezTo>
                  <a:pt x="1355610" y="1372114"/>
                  <a:pt x="1394307" y="1362981"/>
                  <a:pt x="1405742" y="1355316"/>
                </a:cubicBezTo>
                <a:cubicBezTo>
                  <a:pt x="1423243" y="1343609"/>
                  <a:pt x="1427358" y="1332531"/>
                  <a:pt x="1428471" y="1293926"/>
                </a:cubicBezTo>
                <a:cubicBezTo>
                  <a:pt x="1428820" y="1293926"/>
                  <a:pt x="1429170" y="1259713"/>
                  <a:pt x="1426798" y="1259713"/>
                </a:cubicBezTo>
                <a:close/>
                <a:moveTo>
                  <a:pt x="1350231" y="1161117"/>
                </a:moveTo>
                <a:cubicBezTo>
                  <a:pt x="1347189" y="1161770"/>
                  <a:pt x="1344383" y="1164627"/>
                  <a:pt x="1340271" y="1170026"/>
                </a:cubicBezTo>
                <a:cubicBezTo>
                  <a:pt x="1336226" y="1175327"/>
                  <a:pt x="1316773" y="1194140"/>
                  <a:pt x="1297179" y="1211841"/>
                </a:cubicBezTo>
                <a:cubicBezTo>
                  <a:pt x="1230799" y="1271700"/>
                  <a:pt x="1220414" y="1295947"/>
                  <a:pt x="1248370" y="1326397"/>
                </a:cubicBezTo>
                <a:cubicBezTo>
                  <a:pt x="1255347" y="1333922"/>
                  <a:pt x="1265942" y="1333090"/>
                  <a:pt x="1281421" y="1323753"/>
                </a:cubicBezTo>
                <a:cubicBezTo>
                  <a:pt x="1286235" y="1320893"/>
                  <a:pt x="1300105" y="1313578"/>
                  <a:pt x="1312169" y="1307724"/>
                </a:cubicBezTo>
                <a:cubicBezTo>
                  <a:pt x="1342014" y="1293023"/>
                  <a:pt x="1355470" y="1283547"/>
                  <a:pt x="1387961" y="1254348"/>
                </a:cubicBezTo>
                <a:cubicBezTo>
                  <a:pt x="1403160" y="1240690"/>
                  <a:pt x="1416267" y="1229052"/>
                  <a:pt x="1416896" y="1228633"/>
                </a:cubicBezTo>
                <a:cubicBezTo>
                  <a:pt x="1417526" y="1228283"/>
                  <a:pt x="1413621" y="1220618"/>
                  <a:pt x="1408114" y="1211561"/>
                </a:cubicBezTo>
                <a:cubicBezTo>
                  <a:pt x="1394238" y="1188636"/>
                  <a:pt x="1363210" y="1165431"/>
                  <a:pt x="1361607" y="1165431"/>
                </a:cubicBezTo>
                <a:cubicBezTo>
                  <a:pt x="1356552" y="1162015"/>
                  <a:pt x="1353273" y="1160464"/>
                  <a:pt x="1350231" y="1161117"/>
                </a:cubicBezTo>
                <a:close/>
                <a:moveTo>
                  <a:pt x="1303939" y="1148773"/>
                </a:moveTo>
                <a:cubicBezTo>
                  <a:pt x="1271449" y="1149052"/>
                  <a:pt x="1251022" y="1159578"/>
                  <a:pt x="1234221" y="1184594"/>
                </a:cubicBezTo>
                <a:cubicBezTo>
                  <a:pt x="1225152" y="1198043"/>
                  <a:pt x="1215250" y="1228493"/>
                  <a:pt x="1218812" y="1231976"/>
                </a:cubicBezTo>
                <a:cubicBezTo>
                  <a:pt x="1219575" y="1232745"/>
                  <a:pt x="1228777" y="1229402"/>
                  <a:pt x="1238958" y="1224451"/>
                </a:cubicBezTo>
                <a:cubicBezTo>
                  <a:pt x="1253948" y="1217345"/>
                  <a:pt x="1264059" y="1208911"/>
                  <a:pt x="1289160" y="1182922"/>
                </a:cubicBezTo>
                <a:cubicBezTo>
                  <a:pt x="1306382" y="1165082"/>
                  <a:pt x="1320608" y="1149961"/>
                  <a:pt x="1320608" y="1149472"/>
                </a:cubicBezTo>
                <a:cubicBezTo>
                  <a:pt x="1321027" y="1149472"/>
                  <a:pt x="1319215" y="1148639"/>
                  <a:pt x="1303939" y="1148773"/>
                </a:cubicBezTo>
                <a:close/>
                <a:moveTo>
                  <a:pt x="312323" y="754487"/>
                </a:moveTo>
                <a:cubicBezTo>
                  <a:pt x="310336" y="754208"/>
                  <a:pt x="306083" y="756037"/>
                  <a:pt x="298169" y="759800"/>
                </a:cubicBezTo>
                <a:cubicBezTo>
                  <a:pt x="261285" y="777221"/>
                  <a:pt x="204250" y="797775"/>
                  <a:pt x="192536" y="797775"/>
                </a:cubicBezTo>
                <a:cubicBezTo>
                  <a:pt x="180823" y="797775"/>
                  <a:pt x="184937" y="803699"/>
                  <a:pt x="202507" y="811923"/>
                </a:cubicBezTo>
                <a:cubicBezTo>
                  <a:pt x="216312" y="818406"/>
                  <a:pt x="223285" y="819728"/>
                  <a:pt x="242878" y="819728"/>
                </a:cubicBezTo>
                <a:cubicBezTo>
                  <a:pt x="266584" y="819728"/>
                  <a:pt x="266584" y="819728"/>
                  <a:pt x="283527" y="806489"/>
                </a:cubicBezTo>
                <a:cubicBezTo>
                  <a:pt x="300051" y="793733"/>
                  <a:pt x="307931" y="781682"/>
                  <a:pt x="312881" y="761821"/>
                </a:cubicBezTo>
                <a:cubicBezTo>
                  <a:pt x="314032" y="757153"/>
                  <a:pt x="314310" y="754766"/>
                  <a:pt x="312323" y="754487"/>
                </a:cubicBezTo>
                <a:close/>
                <a:moveTo>
                  <a:pt x="285906" y="668269"/>
                </a:moveTo>
                <a:cubicBezTo>
                  <a:pt x="283788" y="668216"/>
                  <a:pt x="281191" y="669523"/>
                  <a:pt x="276206" y="672135"/>
                </a:cubicBezTo>
                <a:cubicBezTo>
                  <a:pt x="270628" y="675065"/>
                  <a:pt x="261912" y="677645"/>
                  <a:pt x="257171" y="677715"/>
                </a:cubicBezTo>
                <a:cubicBezTo>
                  <a:pt x="244690" y="677918"/>
                  <a:pt x="196441" y="697221"/>
                  <a:pt x="177755" y="699941"/>
                </a:cubicBezTo>
                <a:cubicBezTo>
                  <a:pt x="170713" y="700983"/>
                  <a:pt x="160394" y="704816"/>
                  <a:pt x="155373" y="708305"/>
                </a:cubicBezTo>
                <a:cubicBezTo>
                  <a:pt x="146588" y="714369"/>
                  <a:pt x="146030" y="715761"/>
                  <a:pt x="146030" y="732133"/>
                </a:cubicBezTo>
                <a:cubicBezTo>
                  <a:pt x="146030" y="751925"/>
                  <a:pt x="150353" y="759800"/>
                  <a:pt x="153909" y="768234"/>
                </a:cubicBezTo>
                <a:cubicBezTo>
                  <a:pt x="164786" y="762520"/>
                  <a:pt x="168342" y="758687"/>
                  <a:pt x="198672" y="757778"/>
                </a:cubicBezTo>
                <a:cubicBezTo>
                  <a:pt x="213315" y="757359"/>
                  <a:pt x="231024" y="756317"/>
                  <a:pt x="238485" y="755408"/>
                </a:cubicBezTo>
                <a:cubicBezTo>
                  <a:pt x="253406" y="753596"/>
                  <a:pt x="286107" y="743078"/>
                  <a:pt x="303398" y="734504"/>
                </a:cubicBezTo>
                <a:cubicBezTo>
                  <a:pt x="313926" y="729279"/>
                  <a:pt x="314415" y="728370"/>
                  <a:pt x="312742" y="717572"/>
                </a:cubicBezTo>
                <a:cubicBezTo>
                  <a:pt x="310859" y="705026"/>
                  <a:pt x="302004" y="681198"/>
                  <a:pt x="292730" y="672554"/>
                </a:cubicBezTo>
                <a:cubicBezTo>
                  <a:pt x="289663" y="669732"/>
                  <a:pt x="288024" y="668321"/>
                  <a:pt x="285906" y="668269"/>
                </a:cubicBezTo>
                <a:close/>
                <a:moveTo>
                  <a:pt x="226492" y="633323"/>
                </a:moveTo>
                <a:cubicBezTo>
                  <a:pt x="211153" y="630954"/>
                  <a:pt x="188981" y="642522"/>
                  <a:pt x="170852" y="662378"/>
                </a:cubicBezTo>
                <a:cubicBezTo>
                  <a:pt x="155373" y="679386"/>
                  <a:pt x="152584" y="685310"/>
                  <a:pt x="161230" y="682730"/>
                </a:cubicBezTo>
                <a:cubicBezTo>
                  <a:pt x="164089" y="681891"/>
                  <a:pt x="171759" y="680219"/>
                  <a:pt x="178173" y="679107"/>
                </a:cubicBezTo>
                <a:cubicBezTo>
                  <a:pt x="196302" y="675897"/>
                  <a:pt x="216312" y="663986"/>
                  <a:pt x="241971" y="659944"/>
                </a:cubicBezTo>
                <a:cubicBezTo>
                  <a:pt x="261285" y="656874"/>
                  <a:pt x="271325" y="652692"/>
                  <a:pt x="268954" y="648654"/>
                </a:cubicBezTo>
                <a:cubicBezTo>
                  <a:pt x="268118" y="647260"/>
                  <a:pt x="260588" y="643567"/>
                  <a:pt x="252081" y="640501"/>
                </a:cubicBezTo>
                <a:cubicBezTo>
                  <a:pt x="253057" y="640501"/>
                  <a:pt x="233953" y="634508"/>
                  <a:pt x="226492" y="633323"/>
                </a:cubicBezTo>
                <a:close/>
                <a:moveTo>
                  <a:pt x="773477" y="30838"/>
                </a:moveTo>
                <a:cubicBezTo>
                  <a:pt x="746774" y="32719"/>
                  <a:pt x="700897" y="41081"/>
                  <a:pt x="662899" y="50976"/>
                </a:cubicBezTo>
                <a:cubicBezTo>
                  <a:pt x="412168" y="116061"/>
                  <a:pt x="231652" y="321210"/>
                  <a:pt x="208504" y="567402"/>
                </a:cubicBezTo>
                <a:cubicBezTo>
                  <a:pt x="206621" y="587541"/>
                  <a:pt x="205784" y="605868"/>
                  <a:pt x="206690" y="608307"/>
                </a:cubicBezTo>
                <a:cubicBezTo>
                  <a:pt x="207876" y="611443"/>
                  <a:pt x="214151" y="613115"/>
                  <a:pt x="229072" y="614230"/>
                </a:cubicBezTo>
                <a:cubicBezTo>
                  <a:pt x="268676" y="617157"/>
                  <a:pt x="303817" y="642522"/>
                  <a:pt x="323200" y="682310"/>
                </a:cubicBezTo>
                <a:cubicBezTo>
                  <a:pt x="333031" y="702452"/>
                  <a:pt x="333171" y="703354"/>
                  <a:pt x="333171" y="740777"/>
                </a:cubicBezTo>
                <a:cubicBezTo>
                  <a:pt x="333171" y="778473"/>
                  <a:pt x="333101" y="778962"/>
                  <a:pt x="322990" y="797496"/>
                </a:cubicBezTo>
                <a:cubicBezTo>
                  <a:pt x="310928" y="819728"/>
                  <a:pt x="292800" y="840422"/>
                  <a:pt x="276764" y="850318"/>
                </a:cubicBezTo>
                <a:cubicBezTo>
                  <a:pt x="270070" y="854430"/>
                  <a:pt x="264702" y="858403"/>
                  <a:pt x="264632" y="859305"/>
                </a:cubicBezTo>
                <a:cubicBezTo>
                  <a:pt x="264562" y="860214"/>
                  <a:pt x="271325" y="872894"/>
                  <a:pt x="279901" y="887811"/>
                </a:cubicBezTo>
                <a:cubicBezTo>
                  <a:pt x="361897" y="1030936"/>
                  <a:pt x="507900" y="1135953"/>
                  <a:pt x="676979" y="1173509"/>
                </a:cubicBezTo>
                <a:cubicBezTo>
                  <a:pt x="729482" y="1185146"/>
                  <a:pt x="757725" y="1188006"/>
                  <a:pt x="818871" y="1187936"/>
                </a:cubicBezTo>
                <a:cubicBezTo>
                  <a:pt x="1153201" y="1187447"/>
                  <a:pt x="1427497" y="938606"/>
                  <a:pt x="1439695" y="623777"/>
                </a:cubicBezTo>
                <a:cubicBezTo>
                  <a:pt x="1452528" y="293127"/>
                  <a:pt x="1160521" y="2895"/>
                  <a:pt x="773477" y="30838"/>
                </a:cubicBezTo>
                <a:close/>
                <a:moveTo>
                  <a:pt x="838402" y="9222"/>
                </a:moveTo>
                <a:cubicBezTo>
                  <a:pt x="908762" y="10904"/>
                  <a:pt x="984850" y="23905"/>
                  <a:pt x="1048543" y="45959"/>
                </a:cubicBezTo>
                <a:cubicBezTo>
                  <a:pt x="1251995" y="116479"/>
                  <a:pt x="1397582" y="279190"/>
                  <a:pt x="1444579" y="468870"/>
                </a:cubicBezTo>
                <a:cubicBezTo>
                  <a:pt x="1460058" y="531445"/>
                  <a:pt x="1464172" y="625936"/>
                  <a:pt x="1454131" y="688164"/>
                </a:cubicBezTo>
                <a:cubicBezTo>
                  <a:pt x="1360278" y="1268629"/>
                  <a:pt x="533070" y="1411691"/>
                  <a:pt x="246573" y="869131"/>
                </a:cubicBezTo>
                <a:cubicBezTo>
                  <a:pt x="181938" y="869411"/>
                  <a:pt x="184030" y="870873"/>
                  <a:pt x="161161" y="859655"/>
                </a:cubicBezTo>
                <a:cubicBezTo>
                  <a:pt x="61245" y="810671"/>
                  <a:pt x="70519" y="663008"/>
                  <a:pt x="169388" y="622035"/>
                </a:cubicBezTo>
                <a:cubicBezTo>
                  <a:pt x="181380" y="617017"/>
                  <a:pt x="185494" y="613812"/>
                  <a:pt x="185494" y="609213"/>
                </a:cubicBezTo>
                <a:cubicBezTo>
                  <a:pt x="185634" y="590189"/>
                  <a:pt x="192258" y="531724"/>
                  <a:pt x="197347" y="504826"/>
                </a:cubicBezTo>
                <a:cubicBezTo>
                  <a:pt x="243923" y="258703"/>
                  <a:pt x="462021" y="40663"/>
                  <a:pt x="770622" y="11396"/>
                </a:cubicBezTo>
                <a:cubicBezTo>
                  <a:pt x="792131" y="9358"/>
                  <a:pt x="814948" y="8661"/>
                  <a:pt x="838402" y="9222"/>
                </a:cubicBezTo>
                <a:close/>
                <a:moveTo>
                  <a:pt x="338789" y="0"/>
                </a:moveTo>
                <a:lnTo>
                  <a:pt x="373122" y="0"/>
                </a:lnTo>
                <a:lnTo>
                  <a:pt x="280049" y="71857"/>
                </a:lnTo>
                <a:cubicBezTo>
                  <a:pt x="149970" y="190206"/>
                  <a:pt x="56748" y="352500"/>
                  <a:pt x="25337" y="548032"/>
                </a:cubicBezTo>
                <a:cubicBezTo>
                  <a:pt x="18016" y="593884"/>
                  <a:pt x="18086" y="712348"/>
                  <a:pt x="25547" y="761192"/>
                </a:cubicBezTo>
                <a:cubicBezTo>
                  <a:pt x="32310" y="805371"/>
                  <a:pt x="49950" y="875545"/>
                  <a:pt x="63964" y="913521"/>
                </a:cubicBezTo>
                <a:cubicBezTo>
                  <a:pt x="90111" y="984604"/>
                  <a:pt x="138151" y="1069339"/>
                  <a:pt x="187307" y="1131078"/>
                </a:cubicBezTo>
                <a:cubicBezTo>
                  <a:pt x="212478" y="1162711"/>
                  <a:pt x="270279" y="1220478"/>
                  <a:pt x="302492" y="1246124"/>
                </a:cubicBezTo>
                <a:cubicBezTo>
                  <a:pt x="516894" y="1417126"/>
                  <a:pt x="809179" y="1469739"/>
                  <a:pt x="1077759" y="1377059"/>
                </a:cubicBezTo>
                <a:cubicBezTo>
                  <a:pt x="1130123" y="1359009"/>
                  <a:pt x="1140158" y="1354134"/>
                  <a:pt x="1137792" y="1348070"/>
                </a:cubicBezTo>
                <a:cubicBezTo>
                  <a:pt x="1126841" y="1319991"/>
                  <a:pt x="1124265" y="1275882"/>
                  <a:pt x="1131865" y="1246613"/>
                </a:cubicBezTo>
                <a:cubicBezTo>
                  <a:pt x="1146854" y="1189056"/>
                  <a:pt x="1199428" y="1138813"/>
                  <a:pt x="1255900" y="1128218"/>
                </a:cubicBezTo>
                <a:cubicBezTo>
                  <a:pt x="1305339" y="1118952"/>
                  <a:pt x="1356030" y="1131008"/>
                  <a:pt x="1394861" y="1161389"/>
                </a:cubicBezTo>
                <a:lnTo>
                  <a:pt x="1406295" y="1170306"/>
                </a:lnTo>
                <a:lnTo>
                  <a:pt x="1420451" y="1154487"/>
                </a:lnTo>
                <a:cubicBezTo>
                  <a:pt x="1536193" y="1025020"/>
                  <a:pt x="1603826" y="878748"/>
                  <a:pt x="1625302" y="711509"/>
                </a:cubicBezTo>
                <a:cubicBezTo>
                  <a:pt x="1630180" y="673813"/>
                  <a:pt x="1630180" y="573815"/>
                  <a:pt x="1625162" y="536046"/>
                </a:cubicBezTo>
                <a:cubicBezTo>
                  <a:pt x="1597928" y="323947"/>
                  <a:pt x="1488112" y="137652"/>
                  <a:pt x="1321098" y="13415"/>
                </a:cubicBezTo>
                <a:lnTo>
                  <a:pt x="1299637" y="0"/>
                </a:lnTo>
                <a:lnTo>
                  <a:pt x="1333984" y="0"/>
                </a:lnTo>
                <a:lnTo>
                  <a:pt x="1412496" y="64732"/>
                </a:lnTo>
                <a:cubicBezTo>
                  <a:pt x="1533669" y="182350"/>
                  <a:pt x="1615995" y="338668"/>
                  <a:pt x="1642873" y="518556"/>
                </a:cubicBezTo>
                <a:cubicBezTo>
                  <a:pt x="1649150" y="560157"/>
                  <a:pt x="1648171" y="693669"/>
                  <a:pt x="1641201" y="737784"/>
                </a:cubicBezTo>
                <a:cubicBezTo>
                  <a:pt x="1620145" y="873734"/>
                  <a:pt x="1569034" y="994982"/>
                  <a:pt x="1485782" y="1106202"/>
                </a:cubicBezTo>
                <a:cubicBezTo>
                  <a:pt x="1458176" y="1143129"/>
                  <a:pt x="1438022" y="1163830"/>
                  <a:pt x="1419408" y="1183685"/>
                </a:cubicBezTo>
                <a:lnTo>
                  <a:pt x="1426518" y="1193022"/>
                </a:lnTo>
                <a:cubicBezTo>
                  <a:pt x="1446875" y="1219786"/>
                  <a:pt x="1457966" y="1254418"/>
                  <a:pt x="1458315" y="1291835"/>
                </a:cubicBezTo>
                <a:cubicBezTo>
                  <a:pt x="1458519" y="1320753"/>
                  <a:pt x="1454684" y="1338804"/>
                  <a:pt x="1442900" y="1364030"/>
                </a:cubicBezTo>
                <a:cubicBezTo>
                  <a:pt x="1425539" y="1401243"/>
                  <a:pt x="1389913" y="1433504"/>
                  <a:pt x="1351286" y="1447093"/>
                </a:cubicBezTo>
                <a:cubicBezTo>
                  <a:pt x="1329040" y="1454968"/>
                  <a:pt x="1286375" y="1457682"/>
                  <a:pt x="1261477" y="1452877"/>
                </a:cubicBezTo>
                <a:cubicBezTo>
                  <a:pt x="1222856" y="1445421"/>
                  <a:pt x="1179275" y="1416643"/>
                  <a:pt x="1156686" y="1383682"/>
                </a:cubicBezTo>
                <a:lnTo>
                  <a:pt x="1148247" y="1371415"/>
                </a:lnTo>
                <a:lnTo>
                  <a:pt x="1121054" y="1382563"/>
                </a:lnTo>
                <a:cubicBezTo>
                  <a:pt x="1069040" y="1403887"/>
                  <a:pt x="995550" y="1423259"/>
                  <a:pt x="925621" y="1434197"/>
                </a:cubicBezTo>
                <a:cubicBezTo>
                  <a:pt x="883502" y="1440750"/>
                  <a:pt x="743359" y="1441729"/>
                  <a:pt x="701806" y="1435735"/>
                </a:cubicBezTo>
                <a:cubicBezTo>
                  <a:pt x="509294" y="1407929"/>
                  <a:pt x="350462" y="1329537"/>
                  <a:pt x="221402" y="1198602"/>
                </a:cubicBezTo>
                <a:cubicBezTo>
                  <a:pt x="103568" y="1079095"/>
                  <a:pt x="30427" y="928991"/>
                  <a:pt x="5187" y="755339"/>
                </a:cubicBezTo>
                <a:cubicBezTo>
                  <a:pt x="-1785" y="707048"/>
                  <a:pt x="-1716" y="602455"/>
                  <a:pt x="5326" y="553607"/>
                </a:cubicBezTo>
                <a:cubicBezTo>
                  <a:pt x="26383" y="408038"/>
                  <a:pt x="76933" y="285394"/>
                  <a:pt x="162973" y="171183"/>
                </a:cubicBezTo>
                <a:cubicBezTo>
                  <a:pt x="198515" y="123990"/>
                  <a:pt x="239051" y="80964"/>
                  <a:pt x="283621" y="42634"/>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87552" y="1408176"/>
            <a:ext cx="10213848"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14" name="Freeform 46">
            <a:extLst>
              <a:ext uri="{FF2B5EF4-FFF2-40B4-BE49-F238E27FC236}">
                <a16:creationId xmlns:a16="http://schemas.microsoft.com/office/drawing/2014/main" id="{045C25C3-199E-3126-8079-A8255966DD3D}"/>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15" name="Freeform 50">
            <a:extLst>
              <a:ext uri="{FF2B5EF4-FFF2-40B4-BE49-F238E27FC236}">
                <a16:creationId xmlns:a16="http://schemas.microsoft.com/office/drawing/2014/main" id="{D7D39036-111B-CEED-189C-B14911867D90}"/>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D1BD3F5A-ACA1-B405-D6E5-37192DAF342B}"/>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56A08D-1515-AC6D-487D-FF05098404B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Freeform 11">
            <a:extLst>
              <a:ext uri="{FF2B5EF4-FFF2-40B4-BE49-F238E27FC236}">
                <a16:creationId xmlns:a16="http://schemas.microsoft.com/office/drawing/2014/main" id="{00F7C404-3682-BE0D-7B78-EEC527C409BE}"/>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20" name="Freeform 2">
            <a:extLst>
              <a:ext uri="{FF2B5EF4-FFF2-40B4-BE49-F238E27FC236}">
                <a16:creationId xmlns:a16="http://schemas.microsoft.com/office/drawing/2014/main" id="{B9033387-5B5C-9993-A2CA-D2E71AF30D5D}"/>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05937292-C463-4632-8C63-105DDCEBBC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0ACAEC-9FA3-2580-52F0-EA5675C8F583}"/>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A04D0CA5-5859-1218-849E-FC43EB458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2354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16152" y="1984248"/>
            <a:ext cx="9765792" cy="3831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28DBFA3-8A12-7821-68BE-5F0F10BC7EB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1D7B21-48E6-01A7-A79C-1FAC9FC32672}"/>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Freeform 17">
            <a:extLst>
              <a:ext uri="{FF2B5EF4-FFF2-40B4-BE49-F238E27FC236}">
                <a16:creationId xmlns:a16="http://schemas.microsoft.com/office/drawing/2014/main" id="{9EA555D2-8699-70E2-2E2E-09D0478DC916}"/>
              </a:ext>
            </a:extLst>
          </p:cNvPr>
          <p:cNvSpPr/>
          <p:nvPr userDrawn="1"/>
        </p:nvSpPr>
        <p:spPr>
          <a:xfrm>
            <a:off x="10494806" y="5593230"/>
            <a:ext cx="363411" cy="335487"/>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solidFill>
          <a:ln w="6334" cap="flat">
            <a:noFill/>
            <a:prstDash val="solid"/>
            <a:miter/>
          </a:ln>
        </p:spPr>
        <p:txBody>
          <a:bodyPr rtlCol="0" anchor="ctr"/>
          <a:lstStyle/>
          <a:p>
            <a:endParaRPr lang="en-US" dirty="0"/>
          </a:p>
        </p:txBody>
      </p:sp>
      <p:sp>
        <p:nvSpPr>
          <p:cNvPr id="8" name="Freeform 19">
            <a:extLst>
              <a:ext uri="{FF2B5EF4-FFF2-40B4-BE49-F238E27FC236}">
                <a16:creationId xmlns:a16="http://schemas.microsoft.com/office/drawing/2014/main" id="{F3100461-E3C6-DA41-2D43-739EFFBF737C}"/>
              </a:ext>
            </a:extLst>
          </p:cNvPr>
          <p:cNvSpPr>
            <a:spLocks noChangeAspect="1"/>
          </p:cNvSpPr>
          <p:nvPr userDrawn="1"/>
        </p:nvSpPr>
        <p:spPr>
          <a:xfrm>
            <a:off x="10858217" y="6041524"/>
            <a:ext cx="675070" cy="674419"/>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8">
            <a:extLst>
              <a:ext uri="{FF2B5EF4-FFF2-40B4-BE49-F238E27FC236}">
                <a16:creationId xmlns:a16="http://schemas.microsoft.com/office/drawing/2014/main" id="{A106E5BE-39E0-2BB6-394A-1EBC94832916}"/>
              </a:ext>
            </a:extLst>
          </p:cNvPr>
          <p:cNvSpPr>
            <a:spLocks noChangeAspect="1"/>
          </p:cNvSpPr>
          <p:nvPr userDrawn="1"/>
        </p:nvSpPr>
        <p:spPr>
          <a:xfrm>
            <a:off x="11689723" y="4097737"/>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0A24E81C-DE31-2E70-7F5E-E5202B5902A3}"/>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B88E4-A5C7-A585-1A64-F84502451425}"/>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90A1EFD3-4624-91D6-F129-B804E5622B0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9206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199632" cy="18288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B09C5713-A2F7-C87D-939F-FA4F0C196117}"/>
              </a:ext>
            </a:extLst>
          </p:cNvPr>
          <p:cNvSpPr>
            <a:spLocks noGrp="1"/>
          </p:cNvSpPr>
          <p:nvPr>
            <p:ph type="pic" sz="quarter" idx="13"/>
          </p:nvPr>
        </p:nvSpPr>
        <p:spPr>
          <a:xfrm>
            <a:off x="1453896" y="2953512"/>
            <a:ext cx="4663440" cy="3904488"/>
          </a:xfrm>
          <a:custGeom>
            <a:avLst/>
            <a:gdLst>
              <a:gd name="connsiteX0" fmla="*/ 2331720 w 4663440"/>
              <a:gd name="connsiteY0" fmla="*/ 0 h 3904488"/>
              <a:gd name="connsiteX1" fmla="*/ 4663440 w 4663440"/>
              <a:gd name="connsiteY1" fmla="*/ 2331720 h 3904488"/>
              <a:gd name="connsiteX2" fmla="*/ 4130989 w 4663440"/>
              <a:gd name="connsiteY2" fmla="*/ 3814911 h 3904488"/>
              <a:gd name="connsiteX3" fmla="*/ 4049575 w 4663440"/>
              <a:gd name="connsiteY3" fmla="*/ 3904488 h 3904488"/>
              <a:gd name="connsiteX4" fmla="*/ 613866 w 4663440"/>
              <a:gd name="connsiteY4" fmla="*/ 3904488 h 3904488"/>
              <a:gd name="connsiteX5" fmla="*/ 532452 w 4663440"/>
              <a:gd name="connsiteY5" fmla="*/ 3814911 h 3904488"/>
              <a:gd name="connsiteX6" fmla="*/ 0 w 4663440"/>
              <a:gd name="connsiteY6" fmla="*/ 2331720 h 3904488"/>
              <a:gd name="connsiteX7" fmla="*/ 2331720 w 4663440"/>
              <a:gd name="connsiteY7" fmla="*/ 0 h 39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3440" h="3904488">
                <a:moveTo>
                  <a:pt x="2331720" y="0"/>
                </a:moveTo>
                <a:cubicBezTo>
                  <a:pt x="3619493" y="0"/>
                  <a:pt x="4663440" y="1043947"/>
                  <a:pt x="4663440" y="2331720"/>
                </a:cubicBezTo>
                <a:cubicBezTo>
                  <a:pt x="4663440" y="2895121"/>
                  <a:pt x="4463622" y="3411852"/>
                  <a:pt x="4130989" y="3814911"/>
                </a:cubicBezTo>
                <a:lnTo>
                  <a:pt x="4049575" y="3904488"/>
                </a:lnTo>
                <a:lnTo>
                  <a:pt x="613866" y="3904488"/>
                </a:lnTo>
                <a:lnTo>
                  <a:pt x="532452" y="3814911"/>
                </a:lnTo>
                <a:cubicBezTo>
                  <a:pt x="199818" y="3411852"/>
                  <a:pt x="0" y="2895121"/>
                  <a:pt x="0" y="2331720"/>
                </a:cubicBezTo>
                <a:cubicBezTo>
                  <a:pt x="0" y="1043947"/>
                  <a:pt x="1043947" y="0"/>
                  <a:pt x="233172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7790688" y="2953512"/>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779068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7790688" y="4910328"/>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7790688" y="525780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60">
            <a:extLst>
              <a:ext uri="{FF2B5EF4-FFF2-40B4-BE49-F238E27FC236}">
                <a16:creationId xmlns:a16="http://schemas.microsoft.com/office/drawing/2014/main" id="{F4EDAD11-B12A-61FB-7762-03CD9091E681}"/>
              </a:ext>
            </a:extLst>
          </p:cNvPr>
          <p:cNvSpPr/>
          <p:nvPr userDrawn="1"/>
        </p:nvSpPr>
        <p:spPr>
          <a:xfrm>
            <a:off x="6374996" y="6066611"/>
            <a:ext cx="388498" cy="388246"/>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60000"/>
            </a:schemeClr>
          </a:solidFill>
          <a:ln w="6385" cap="flat">
            <a:noFill/>
            <a:prstDash val="solid"/>
            <a:miter/>
          </a:ln>
        </p:spPr>
        <p:txBody>
          <a:bodyPr rtlCol="0" anchor="ctr"/>
          <a:lstStyle/>
          <a:p>
            <a:endParaRPr lang="en-US" dirty="0"/>
          </a:p>
        </p:txBody>
      </p:sp>
      <p:sp>
        <p:nvSpPr>
          <p:cNvPr id="10" name="Freeform 3">
            <a:extLst>
              <a:ext uri="{FF2B5EF4-FFF2-40B4-BE49-F238E27FC236}">
                <a16:creationId xmlns:a16="http://schemas.microsoft.com/office/drawing/2014/main" id="{C9FC0B3C-D444-459C-4DAC-16A85D143375}"/>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6649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400800" cy="22860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29" name="Picture Placeholder 28">
            <a:extLst>
              <a:ext uri="{FF2B5EF4-FFF2-40B4-BE49-F238E27FC236}">
                <a16:creationId xmlns:a16="http://schemas.microsoft.com/office/drawing/2014/main" id="{A74EEE57-1DD6-8C1D-B9AA-D98CD7B878CC}"/>
              </a:ext>
            </a:extLst>
          </p:cNvPr>
          <p:cNvSpPr>
            <a:spLocks noGrp="1"/>
          </p:cNvSpPr>
          <p:nvPr>
            <p:ph type="pic" sz="quarter" idx="13"/>
          </p:nvPr>
        </p:nvSpPr>
        <p:spPr>
          <a:xfrm>
            <a:off x="1371600" y="3904488"/>
            <a:ext cx="3529584" cy="2953512"/>
          </a:xfrm>
          <a:custGeom>
            <a:avLst/>
            <a:gdLst>
              <a:gd name="connsiteX0" fmla="*/ 1764792 w 3529584"/>
              <a:gd name="connsiteY0" fmla="*/ 0 h 2953512"/>
              <a:gd name="connsiteX1" fmla="*/ 3390898 w 3529584"/>
              <a:gd name="connsiteY1" fmla="*/ 1077855 h 2953512"/>
              <a:gd name="connsiteX2" fmla="*/ 3412080 w 3529584"/>
              <a:gd name="connsiteY2" fmla="*/ 1135728 h 2953512"/>
              <a:gd name="connsiteX3" fmla="*/ 3174188 w 3529584"/>
              <a:gd name="connsiteY3" fmla="*/ 1027147 h 2953512"/>
              <a:gd name="connsiteX4" fmla="*/ 3457880 w 3529584"/>
              <a:gd name="connsiteY4" fmla="*/ 1277875 h 2953512"/>
              <a:gd name="connsiteX5" fmla="*/ 3174188 w 3529584"/>
              <a:gd name="connsiteY5" fmla="*/ 1528615 h 2953512"/>
              <a:gd name="connsiteX6" fmla="*/ 3487662 w 3529584"/>
              <a:gd name="connsiteY6" fmla="*/ 1385524 h 2953512"/>
              <a:gd name="connsiteX7" fmla="*/ 3493730 w 3529584"/>
              <a:gd name="connsiteY7" fmla="*/ 1409125 h 2953512"/>
              <a:gd name="connsiteX8" fmla="*/ 3515849 w 3529584"/>
              <a:gd name="connsiteY8" fmla="*/ 1554054 h 2953512"/>
              <a:gd name="connsiteX9" fmla="*/ 3525860 w 3529584"/>
              <a:gd name="connsiteY9" fmla="*/ 1691042 h 2953512"/>
              <a:gd name="connsiteX10" fmla="*/ 3529584 w 3529584"/>
              <a:gd name="connsiteY10" fmla="*/ 1764792 h 2953512"/>
              <a:gd name="connsiteX11" fmla="*/ 3126592 w 3529584"/>
              <a:gd name="connsiteY11" fmla="*/ 2887364 h 2953512"/>
              <a:gd name="connsiteX12" fmla="*/ 3066472 w 3529584"/>
              <a:gd name="connsiteY12" fmla="*/ 2953512 h 2953512"/>
              <a:gd name="connsiteX13" fmla="*/ 463112 w 3529584"/>
              <a:gd name="connsiteY13" fmla="*/ 2953512 h 2953512"/>
              <a:gd name="connsiteX14" fmla="*/ 402993 w 3529584"/>
              <a:gd name="connsiteY14" fmla="*/ 2887364 h 2953512"/>
              <a:gd name="connsiteX15" fmla="*/ 0 w 3529584"/>
              <a:gd name="connsiteY15" fmla="*/ 1764792 h 2953512"/>
              <a:gd name="connsiteX16" fmla="*/ 1764792 w 3529584"/>
              <a:gd name="connsiteY16" fmla="*/ 0 h 29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29584" h="2953512">
                <a:moveTo>
                  <a:pt x="1764792" y="0"/>
                </a:moveTo>
                <a:cubicBezTo>
                  <a:pt x="2495793" y="0"/>
                  <a:pt x="3122988" y="444445"/>
                  <a:pt x="3390898" y="1077855"/>
                </a:cubicBezTo>
                <a:lnTo>
                  <a:pt x="3412080" y="1135728"/>
                </a:lnTo>
                <a:lnTo>
                  <a:pt x="3174188" y="1027147"/>
                </a:lnTo>
                <a:lnTo>
                  <a:pt x="3457880" y="1277875"/>
                </a:lnTo>
                <a:lnTo>
                  <a:pt x="3174188" y="1528615"/>
                </a:lnTo>
                <a:lnTo>
                  <a:pt x="3487662" y="1385524"/>
                </a:lnTo>
                <a:lnTo>
                  <a:pt x="3493730" y="1409125"/>
                </a:lnTo>
                <a:lnTo>
                  <a:pt x="3515849" y="1554054"/>
                </a:lnTo>
                <a:lnTo>
                  <a:pt x="3525860" y="1691042"/>
                </a:lnTo>
                <a:lnTo>
                  <a:pt x="3529584" y="1764792"/>
                </a:lnTo>
                <a:cubicBezTo>
                  <a:pt x="3529584" y="2191210"/>
                  <a:pt x="3378350" y="2582304"/>
                  <a:pt x="3126592" y="2887364"/>
                </a:cubicBezTo>
                <a:lnTo>
                  <a:pt x="3066472" y="2953512"/>
                </a:lnTo>
                <a:lnTo>
                  <a:pt x="463112" y="2953512"/>
                </a:lnTo>
                <a:lnTo>
                  <a:pt x="402993" y="2887364"/>
                </a:lnTo>
                <a:cubicBezTo>
                  <a:pt x="151235" y="2582304"/>
                  <a:pt x="0" y="2191210"/>
                  <a:pt x="0" y="1764792"/>
                </a:cubicBezTo>
                <a:cubicBezTo>
                  <a:pt x="0" y="790124"/>
                  <a:pt x="790124" y="0"/>
                  <a:pt x="1764792"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8385048" y="295351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838504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8385048" y="4910328"/>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8385048" y="5266944"/>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8">
            <a:extLst>
              <a:ext uri="{FF2B5EF4-FFF2-40B4-BE49-F238E27FC236}">
                <a16:creationId xmlns:a16="http://schemas.microsoft.com/office/drawing/2014/main" id="{A830F86E-1388-EEAD-FC67-A809646274EA}"/>
              </a:ext>
            </a:extLst>
          </p:cNvPr>
          <p:cNvSpPr/>
          <p:nvPr userDrawn="1"/>
        </p:nvSpPr>
        <p:spPr>
          <a:xfrm>
            <a:off x="5291625" y="36882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20">
            <a:extLst>
              <a:ext uri="{FF2B5EF4-FFF2-40B4-BE49-F238E27FC236}">
                <a16:creationId xmlns:a16="http://schemas.microsoft.com/office/drawing/2014/main" id="{6D5DA098-79B0-3BFD-6CD4-810E3FC3CDB4}"/>
              </a:ext>
            </a:extLst>
          </p:cNvPr>
          <p:cNvSpPr/>
          <p:nvPr userDrawn="1"/>
        </p:nvSpPr>
        <p:spPr>
          <a:xfrm>
            <a:off x="5992956" y="4402932"/>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8519F52-B550-2575-D4FF-6C8DA8A40111}"/>
              </a:ext>
            </a:extLst>
          </p:cNvPr>
          <p:cNvSpPr>
            <a:spLocks noChangeAspect="1"/>
          </p:cNvSpPr>
          <p:nvPr userDrawn="1"/>
        </p:nvSpPr>
        <p:spPr>
          <a:xfrm>
            <a:off x="4545788" y="4446262"/>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9" name="Text Placeholder 2">
            <a:extLst>
              <a:ext uri="{FF2B5EF4-FFF2-40B4-BE49-F238E27FC236}">
                <a16:creationId xmlns:a16="http://schemas.microsoft.com/office/drawing/2014/main" id="{A9D48083-EE32-4556-82EC-A26A3AD3A78F}"/>
              </a:ext>
            </a:extLst>
          </p:cNvPr>
          <p:cNvSpPr>
            <a:spLocks noGrp="1"/>
          </p:cNvSpPr>
          <p:nvPr>
            <p:ph type="body" idx="15"/>
          </p:nvPr>
        </p:nvSpPr>
        <p:spPr>
          <a:xfrm>
            <a:off x="8385048" y="98755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40AC23EA-1747-DDEE-571E-63DAD9660F56}"/>
              </a:ext>
            </a:extLst>
          </p:cNvPr>
          <p:cNvSpPr>
            <a:spLocks noGrp="1"/>
          </p:cNvSpPr>
          <p:nvPr>
            <p:ph sz="half" idx="16"/>
          </p:nvPr>
        </p:nvSpPr>
        <p:spPr>
          <a:xfrm>
            <a:off x="8385048" y="132588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a:extLst>
              <a:ext uri="{FF2B5EF4-FFF2-40B4-BE49-F238E27FC236}">
                <a16:creationId xmlns:a16="http://schemas.microsoft.com/office/drawing/2014/main" id="{1DBAE159-8E53-2763-DB19-DF122667E6F6}"/>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8B1D44-9CB0-7DD5-CB65-40EF9D2E462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629D9-32B3-1917-DE3E-6BFA1E16363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1DEFC-FD4E-CF9A-3224-7989755689A8}"/>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Freeform 3">
            <a:extLst>
              <a:ext uri="{FF2B5EF4-FFF2-40B4-BE49-F238E27FC236}">
                <a16:creationId xmlns:a16="http://schemas.microsoft.com/office/drawing/2014/main" id="{869EA4A1-F714-22A1-3E1D-07E3597FAC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0872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629400" cy="685800"/>
          </a:xfrm>
        </p:spPr>
        <p:txBody>
          <a:bodyPr lIns="0"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66294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Picture Placeholder 24">
            <a:extLst>
              <a:ext uri="{FF2B5EF4-FFF2-40B4-BE49-F238E27FC236}">
                <a16:creationId xmlns:a16="http://schemas.microsoft.com/office/drawing/2014/main" id="{2A0BD288-550C-EE69-8398-53B6EE5D291B}"/>
              </a:ext>
            </a:extLst>
          </p:cNvPr>
          <p:cNvSpPr>
            <a:spLocks noGrp="1"/>
          </p:cNvSpPr>
          <p:nvPr>
            <p:ph type="pic" sz="quarter" idx="13"/>
          </p:nvPr>
        </p:nvSpPr>
        <p:spPr>
          <a:xfrm>
            <a:off x="8906256" y="1207008"/>
            <a:ext cx="3285744" cy="4389120"/>
          </a:xfrm>
          <a:custGeom>
            <a:avLst/>
            <a:gdLst>
              <a:gd name="connsiteX0" fmla="*/ 2194560 w 3285744"/>
              <a:gd name="connsiteY0" fmla="*/ 0 h 4389120"/>
              <a:gd name="connsiteX1" fmla="*/ 3240618 w 3285744"/>
              <a:gd name="connsiteY1" fmla="*/ 264872 h 4389120"/>
              <a:gd name="connsiteX2" fmla="*/ 3285744 w 3285744"/>
              <a:gd name="connsiteY2" fmla="*/ 292287 h 4389120"/>
              <a:gd name="connsiteX3" fmla="*/ 3285744 w 3285744"/>
              <a:gd name="connsiteY3" fmla="*/ 4096834 h 4389120"/>
              <a:gd name="connsiteX4" fmla="*/ 3240618 w 3285744"/>
              <a:gd name="connsiteY4" fmla="*/ 4124249 h 4389120"/>
              <a:gd name="connsiteX5" fmla="*/ 2194560 w 3285744"/>
              <a:gd name="connsiteY5" fmla="*/ 4389120 h 4389120"/>
              <a:gd name="connsiteX6" fmla="*/ 0 w 3285744"/>
              <a:gd name="connsiteY6" fmla="*/ 2194560 h 4389120"/>
              <a:gd name="connsiteX7" fmla="*/ 2194560 w 3285744"/>
              <a:gd name="connsiteY7" fmla="*/ 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744" h="4389120">
                <a:moveTo>
                  <a:pt x="2194560" y="0"/>
                </a:moveTo>
                <a:cubicBezTo>
                  <a:pt x="2573317" y="0"/>
                  <a:pt x="2929663" y="95951"/>
                  <a:pt x="3240618" y="264872"/>
                </a:cubicBezTo>
                <a:lnTo>
                  <a:pt x="3285744" y="292287"/>
                </a:lnTo>
                <a:lnTo>
                  <a:pt x="3285744" y="4096834"/>
                </a:lnTo>
                <a:lnTo>
                  <a:pt x="3240618" y="4124249"/>
                </a:lnTo>
                <a:cubicBezTo>
                  <a:pt x="2929663" y="4293169"/>
                  <a:pt x="2573317" y="4389120"/>
                  <a:pt x="2194560" y="4389120"/>
                </a:cubicBezTo>
                <a:cubicBezTo>
                  <a:pt x="982538" y="4389120"/>
                  <a:pt x="0" y="3406582"/>
                  <a:pt x="0" y="2194560"/>
                </a:cubicBezTo>
                <a:cubicBezTo>
                  <a:pt x="0" y="982538"/>
                  <a:pt x="982538" y="0"/>
                  <a:pt x="219456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5" name="Freeform 25">
            <a:extLst>
              <a:ext uri="{FF2B5EF4-FFF2-40B4-BE49-F238E27FC236}">
                <a16:creationId xmlns:a16="http://schemas.microsoft.com/office/drawing/2014/main" id="{5CD3D703-1155-2416-0A09-961055D1467F}"/>
              </a:ext>
            </a:extLst>
          </p:cNvPr>
          <p:cNvSpPr/>
          <p:nvPr userDrawn="1"/>
        </p:nvSpPr>
        <p:spPr>
          <a:xfrm>
            <a:off x="9264092" y="5903997"/>
            <a:ext cx="356666" cy="356496"/>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6" name="Freeform 31">
            <a:extLst>
              <a:ext uri="{FF2B5EF4-FFF2-40B4-BE49-F238E27FC236}">
                <a16:creationId xmlns:a16="http://schemas.microsoft.com/office/drawing/2014/main" id="{9771A880-CDD8-B775-23B3-CD38F09BF455}"/>
              </a:ext>
            </a:extLst>
          </p:cNvPr>
          <p:cNvSpPr/>
          <p:nvPr userDrawn="1"/>
        </p:nvSpPr>
        <p:spPr>
          <a:xfrm>
            <a:off x="7963189" y="532735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85000"/>
            </a:schemeClr>
          </a:solidFill>
          <a:ln w="6310" cap="flat">
            <a:noFill/>
            <a:prstDash val="solid"/>
            <a:miter/>
          </a:ln>
        </p:spPr>
        <p:txBody>
          <a:bodyPr rtlCol="0" anchor="ctr"/>
          <a:lstStyle/>
          <a:p>
            <a:endParaRPr lang="en-US" dirty="0"/>
          </a:p>
        </p:txBody>
      </p:sp>
      <p:pic>
        <p:nvPicPr>
          <p:cNvPr id="7" name="Graphic 6">
            <a:extLst>
              <a:ext uri="{FF2B5EF4-FFF2-40B4-BE49-F238E27FC236}">
                <a16:creationId xmlns:a16="http://schemas.microsoft.com/office/drawing/2014/main" id="{27A747B8-56F9-CEF5-09E8-8C110F5CF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200" y="5529872"/>
            <a:ext cx="2921880" cy="1328128"/>
          </a:xfrm>
          <a:prstGeom prst="rect">
            <a:avLst/>
          </a:prstGeom>
        </p:spPr>
      </p:pic>
      <p:cxnSp>
        <p:nvCxnSpPr>
          <p:cNvPr id="8" name="Straight Connector 7">
            <a:extLst>
              <a:ext uri="{FF2B5EF4-FFF2-40B4-BE49-F238E27FC236}">
                <a16:creationId xmlns:a16="http://schemas.microsoft.com/office/drawing/2014/main" id="{FEC47133-1D93-932D-A698-F9C1A2E5E30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B22F37-36A2-218F-EA9C-8E98C832AF2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6C2974-EBC0-872F-5E27-6E1DE4027DBC}"/>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4008D9-4C09-85CE-EB6E-33640F74153E}"/>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7BB952F0-2ECF-DCE8-74BA-BF1316D754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70987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14">
            <a:extLst>
              <a:ext uri="{FF2B5EF4-FFF2-40B4-BE49-F238E27FC236}">
                <a16:creationId xmlns:a16="http://schemas.microsoft.com/office/drawing/2014/main" id="{0362CD22-E2FC-53A3-52BD-BDB46C1A930A}"/>
              </a:ext>
            </a:extLst>
          </p:cNvPr>
          <p:cNvSpPr/>
          <p:nvPr userDrawn="1"/>
        </p:nvSpPr>
        <p:spPr>
          <a:xfrm>
            <a:off x="8933791" y="1106260"/>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dirty="0"/>
          </a:p>
        </p:txBody>
      </p:sp>
      <p:sp>
        <p:nvSpPr>
          <p:cNvPr id="20" name="Freeform 18">
            <a:extLst>
              <a:ext uri="{FF2B5EF4-FFF2-40B4-BE49-F238E27FC236}">
                <a16:creationId xmlns:a16="http://schemas.microsoft.com/office/drawing/2014/main" id="{8E16870B-03F1-A530-65FC-443A2FE978EF}"/>
              </a:ext>
            </a:extLst>
          </p:cNvPr>
          <p:cNvSpPr/>
          <p:nvPr userDrawn="1"/>
        </p:nvSpPr>
        <p:spPr>
          <a:xfrm>
            <a:off x="8278420" y="93582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1" name="Freeform 19">
            <a:extLst>
              <a:ext uri="{FF2B5EF4-FFF2-40B4-BE49-F238E27FC236}">
                <a16:creationId xmlns:a16="http://schemas.microsoft.com/office/drawing/2014/main" id="{679E00C2-01F4-D45D-977A-FBD12D585895}"/>
              </a:ext>
            </a:extLst>
          </p:cNvPr>
          <p:cNvSpPr/>
          <p:nvPr userDrawn="1"/>
        </p:nvSpPr>
        <p:spPr>
          <a:xfrm>
            <a:off x="2686045" y="1923510"/>
            <a:ext cx="500548" cy="462086"/>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2" name="Freeform 25">
            <a:extLst>
              <a:ext uri="{FF2B5EF4-FFF2-40B4-BE49-F238E27FC236}">
                <a16:creationId xmlns:a16="http://schemas.microsoft.com/office/drawing/2014/main" id="{C41A8C89-09F6-04A4-73E5-83ED0A3AA9EE}"/>
              </a:ext>
            </a:extLst>
          </p:cNvPr>
          <p:cNvSpPr/>
          <p:nvPr userDrawn="1"/>
        </p:nvSpPr>
        <p:spPr>
          <a:xfrm>
            <a:off x="4356963" y="638640"/>
            <a:ext cx="3478075" cy="2766240"/>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244659" y="616164"/>
            <a:ext cx="502682" cy="980191"/>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4" name="Freeform 6">
            <a:extLst>
              <a:ext uri="{FF2B5EF4-FFF2-40B4-BE49-F238E27FC236}">
                <a16:creationId xmlns:a16="http://schemas.microsoft.com/office/drawing/2014/main" id="{90EA8969-DFE1-D18C-5372-653405CDCEE7}"/>
              </a:ext>
            </a:extLst>
          </p:cNvPr>
          <p:cNvSpPr/>
          <p:nvPr userDrawn="1"/>
        </p:nvSpPr>
        <p:spPr>
          <a:xfrm>
            <a:off x="3594033" y="2486580"/>
            <a:ext cx="494212" cy="493735"/>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066106" y="2154553"/>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349488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1163782" y="381000"/>
            <a:ext cx="10647218" cy="1325563"/>
          </a:xfrm>
          <a:prstGeom prst="rect">
            <a:avLst/>
          </a:prstGeom>
        </p:spPr>
        <p:txBody>
          <a:bodyPr/>
          <a:lstStyle>
            <a:lvl1pP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451EFA8-3A48-D46E-46C4-6E38B372F043}"/>
              </a:ext>
            </a:extLst>
          </p:cNvPr>
          <p:cNvSpPr>
            <a:spLocks noGrp="1"/>
          </p:cNvSpPr>
          <p:nvPr>
            <p:ph type="ftr" sz="quarter" idx="13"/>
          </p:nvPr>
        </p:nvSpPr>
        <p:spPr/>
        <p:txBody>
          <a:bodyPr/>
          <a:lstStyle/>
          <a:p>
            <a:r>
              <a:rPr lang="en-US" dirty="0"/>
              <a:t>Fine Jewelry</a:t>
            </a:r>
          </a:p>
        </p:txBody>
      </p:sp>
      <p:cxnSp>
        <p:nvCxnSpPr>
          <p:cNvPr id="5" name="Straight Connector 4">
            <a:extLst>
              <a:ext uri="{FF2B5EF4-FFF2-40B4-BE49-F238E27FC236}">
                <a16:creationId xmlns:a16="http://schemas.microsoft.com/office/drawing/2014/main" id="{E1F66FE5-F9FB-9CF2-4D3D-786DC871D335}"/>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ECE77E-3C85-B944-9F7A-B6DEFCA9823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93AC2D-BF9F-D291-A625-CE2DA04416FA}"/>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465AF-93FE-4A83-BF65-08800406E53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013FD941-B26A-EAEC-D4BB-254847515FB9}"/>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163782" y="1057893"/>
            <a:ext cx="10058400" cy="548640"/>
          </a:xfrm>
          <a:prstGeom prst="rect">
            <a:avLst/>
          </a:prstGeom>
        </p:spPr>
        <p:txBody>
          <a:bodyPr anchor="t" anchorCtr="0"/>
          <a:lstStyle>
            <a:lvl1pP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19DF69A-87D6-B14E-BA95-3BB324C9D352}"/>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Freeform 3">
            <a:extLst>
              <a:ext uri="{FF2B5EF4-FFF2-40B4-BE49-F238E27FC236}">
                <a16:creationId xmlns:a16="http://schemas.microsoft.com/office/drawing/2014/main" id="{13BCCD59-F2DB-DFDA-1435-55161A033FB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 name="Footer Placeholder 1">
            <a:extLst>
              <a:ext uri="{FF2B5EF4-FFF2-40B4-BE49-F238E27FC236}">
                <a16:creationId xmlns:a16="http://schemas.microsoft.com/office/drawing/2014/main" id="{8DDAA0D4-1BAA-82ED-3486-7C2DCFF78AEB}"/>
              </a:ext>
            </a:extLst>
          </p:cNvPr>
          <p:cNvSpPr>
            <a:spLocks noGrp="1"/>
          </p:cNvSpPr>
          <p:nvPr>
            <p:ph type="ftr" sz="quarter" idx="13"/>
          </p:nvPr>
        </p:nvSpPr>
        <p:spPr/>
        <p:txBody>
          <a:bodyPr/>
          <a:lstStyle/>
          <a:p>
            <a:r>
              <a:rPr lang="en-US" dirty="0"/>
              <a:t>Fine Jewelry</a:t>
            </a:r>
          </a:p>
        </p:txBody>
      </p:sp>
      <p:cxnSp>
        <p:nvCxnSpPr>
          <p:cNvPr id="3" name="Straight Connector 2">
            <a:extLst>
              <a:ext uri="{FF2B5EF4-FFF2-40B4-BE49-F238E27FC236}">
                <a16:creationId xmlns:a16="http://schemas.microsoft.com/office/drawing/2014/main" id="{10EB2D52-FB7A-17AD-D512-A266DB200CDD}"/>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C9E01F0-E929-8550-96C5-B1AAE50286F0}"/>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79DA80-4DC3-BC11-7BC5-9852C9F5CB3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A811F6-4BF7-1472-A3FE-0577622EA917}"/>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Freeform 3">
            <a:extLst>
              <a:ext uri="{FF2B5EF4-FFF2-40B4-BE49-F238E27FC236}">
                <a16:creationId xmlns:a16="http://schemas.microsoft.com/office/drawing/2014/main" id="{EED89ADC-6331-B261-75B3-24B89ED0A82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E6469CEF-18B4-268B-F50A-D73E322F0156}"/>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09FDAA84-6833-5FF4-9AC6-1C9C79394840}"/>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045959-B362-9CD3-6C82-A299C6497C8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57F353-D4DB-15F1-24B1-D4B55F4597BD}"/>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F31EBE-3F4C-4F70-2D5F-9733BB45C29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64CE5991-1F94-8632-03EE-3601100FEF86}"/>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653796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23" name="Picture Placeholder 22">
            <a:extLst>
              <a:ext uri="{FF2B5EF4-FFF2-40B4-BE49-F238E27FC236}">
                <a16:creationId xmlns:a16="http://schemas.microsoft.com/office/drawing/2014/main" id="{58575DF9-03C3-5E1E-B835-D5F8AE49D026}"/>
              </a:ext>
            </a:extLst>
          </p:cNvPr>
          <p:cNvSpPr>
            <a:spLocks noGrp="1"/>
          </p:cNvSpPr>
          <p:nvPr>
            <p:ph type="pic" sz="quarter" idx="13"/>
          </p:nvPr>
        </p:nvSpPr>
        <p:spPr>
          <a:xfrm>
            <a:off x="1380744" y="3044953"/>
            <a:ext cx="4544568" cy="3813049"/>
          </a:xfrm>
          <a:custGeom>
            <a:avLst/>
            <a:gdLst>
              <a:gd name="connsiteX0" fmla="*/ 2272284 w 4544568"/>
              <a:gd name="connsiteY0" fmla="*/ 0 h 3813049"/>
              <a:gd name="connsiteX1" fmla="*/ 4544568 w 4544568"/>
              <a:gd name="connsiteY1" fmla="*/ 2272284 h 3813049"/>
              <a:gd name="connsiteX2" fmla="*/ 4025689 w 4544568"/>
              <a:gd name="connsiteY2" fmla="*/ 3717668 h 3813049"/>
              <a:gd name="connsiteX3" fmla="*/ 3939001 w 4544568"/>
              <a:gd name="connsiteY3" fmla="*/ 3813049 h 3813049"/>
              <a:gd name="connsiteX4" fmla="*/ 605568 w 4544568"/>
              <a:gd name="connsiteY4" fmla="*/ 3813049 h 3813049"/>
              <a:gd name="connsiteX5" fmla="*/ 518879 w 4544568"/>
              <a:gd name="connsiteY5" fmla="*/ 3717668 h 3813049"/>
              <a:gd name="connsiteX6" fmla="*/ 0 w 4544568"/>
              <a:gd name="connsiteY6" fmla="*/ 2272284 h 3813049"/>
              <a:gd name="connsiteX7" fmla="*/ 2272284 w 4544568"/>
              <a:gd name="connsiteY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568" h="3813049">
                <a:moveTo>
                  <a:pt x="2272284" y="0"/>
                </a:moveTo>
                <a:cubicBezTo>
                  <a:pt x="3527232" y="0"/>
                  <a:pt x="4544568" y="1017336"/>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6537960" y="2066544"/>
            <a:ext cx="4572000" cy="3959352"/>
          </a:xfrm>
        </p:spPr>
        <p:txBody>
          <a:bodyPr/>
          <a:lstStyle>
            <a:lvl1pPr>
              <a:lnSpc>
                <a:spcPct val="200000"/>
              </a:lnSpc>
              <a:defRPr sz="2000" cap="all" spc="30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Freeform 50">
            <a:extLst>
              <a:ext uri="{FF2B5EF4-FFF2-40B4-BE49-F238E27FC236}">
                <a16:creationId xmlns:a16="http://schemas.microsoft.com/office/drawing/2014/main" id="{E3D2FCE2-369F-46E7-F0E8-B409D2669A9D}"/>
              </a:ext>
            </a:extLst>
          </p:cNvPr>
          <p:cNvSpPr>
            <a:spLocks noChangeAspect="1"/>
          </p:cNvSpPr>
          <p:nvPr userDrawn="1"/>
        </p:nvSpPr>
        <p:spPr>
          <a:xfrm>
            <a:off x="4964733" y="568588"/>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1" name="Freeform 51">
            <a:extLst>
              <a:ext uri="{FF2B5EF4-FFF2-40B4-BE49-F238E27FC236}">
                <a16:creationId xmlns:a16="http://schemas.microsoft.com/office/drawing/2014/main" id="{02A36FAF-72C2-DC0D-A5A4-E8B43FB1BF21}"/>
              </a:ext>
            </a:extLst>
          </p:cNvPr>
          <p:cNvSpPr/>
          <p:nvPr userDrawn="1"/>
        </p:nvSpPr>
        <p:spPr>
          <a:xfrm>
            <a:off x="4791761" y="22449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55">
            <a:extLst>
              <a:ext uri="{FF2B5EF4-FFF2-40B4-BE49-F238E27FC236}">
                <a16:creationId xmlns:a16="http://schemas.microsoft.com/office/drawing/2014/main" id="{29E32D86-D7AB-D8A9-3880-A6FDBA130CC8}"/>
              </a:ext>
            </a:extLst>
          </p:cNvPr>
          <p:cNvSpPr/>
          <p:nvPr userDrawn="1"/>
        </p:nvSpPr>
        <p:spPr>
          <a:xfrm>
            <a:off x="3751548" y="1040078"/>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3" name="Freeform 3">
            <a:extLst>
              <a:ext uri="{FF2B5EF4-FFF2-40B4-BE49-F238E27FC236}">
                <a16:creationId xmlns:a16="http://schemas.microsoft.com/office/drawing/2014/main" id="{CBDE6F34-C937-CC77-07CF-A74672402BB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822327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585ACC93-7B28-DA21-60EF-D3BF370C66C9}"/>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BA9F2960-D6BD-BE41-1FA4-5B0D9A59405A}"/>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437A7C-2D52-8234-3031-778F1F074B5E}"/>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68BC25-2115-9B77-0C51-B8BF7178009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7FFE5-261E-6374-2273-5EB3BAA87B69}"/>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AF695A3E-F9B5-A2F3-6C73-3F0D776136C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45720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96FA7CB5-9351-0CD6-F7A8-7D6AA160E01F}"/>
              </a:ext>
            </a:extLst>
          </p:cNvPr>
          <p:cNvSpPr>
            <a:spLocks noGrp="1"/>
          </p:cNvSpPr>
          <p:nvPr>
            <p:ph type="pic" sz="quarter" idx="13"/>
          </p:nvPr>
        </p:nvSpPr>
        <p:spPr>
          <a:xfrm>
            <a:off x="6995160" y="3044953"/>
            <a:ext cx="4544568" cy="3813049"/>
          </a:xfrm>
          <a:custGeom>
            <a:avLst/>
            <a:gdLst>
              <a:gd name="connsiteX0" fmla="*/ 2272284 w 4544568"/>
              <a:gd name="connsiteY0" fmla="*/ 0 h 3813049"/>
              <a:gd name="connsiteX1" fmla="*/ 3879032 w 4544568"/>
              <a:gd name="connsiteY1" fmla="*/ 665537 h 3813049"/>
              <a:gd name="connsiteX2" fmla="*/ 3943078 w 4544568"/>
              <a:gd name="connsiteY2" fmla="*/ 736006 h 3813049"/>
              <a:gd name="connsiteX3" fmla="*/ 3809359 w 4544568"/>
              <a:gd name="connsiteY3" fmla="*/ 854318 h 3813049"/>
              <a:gd name="connsiteX4" fmla="*/ 3979816 w 4544568"/>
              <a:gd name="connsiteY4" fmla="*/ 776427 h 3813049"/>
              <a:gd name="connsiteX5" fmla="*/ 4025689 w 4544568"/>
              <a:gd name="connsiteY5" fmla="*/ 826900 h 3813049"/>
              <a:gd name="connsiteX6" fmla="*/ 4156498 w 4544568"/>
              <a:gd name="connsiteY6" fmla="*/ 1001828 h 3813049"/>
              <a:gd name="connsiteX7" fmla="*/ 4159992 w 4544568"/>
              <a:gd name="connsiteY7" fmla="*/ 1007580 h 3813049"/>
              <a:gd name="connsiteX8" fmla="*/ 4181885 w 4544568"/>
              <a:gd name="connsiteY8" fmla="*/ 1307477 h 3813049"/>
              <a:gd name="connsiteX9" fmla="*/ 4199083 w 4544568"/>
              <a:gd name="connsiteY9" fmla="*/ 1071926 h 3813049"/>
              <a:gd name="connsiteX10" fmla="*/ 4270316 w 4544568"/>
              <a:gd name="connsiteY10" fmla="*/ 1189179 h 3813049"/>
              <a:gd name="connsiteX11" fmla="*/ 4544568 w 4544568"/>
              <a:gd name="connsiteY11" fmla="*/ 2272284 h 3813049"/>
              <a:gd name="connsiteX12" fmla="*/ 4025689 w 4544568"/>
              <a:gd name="connsiteY12" fmla="*/ 3717668 h 3813049"/>
              <a:gd name="connsiteX13" fmla="*/ 3939001 w 4544568"/>
              <a:gd name="connsiteY13" fmla="*/ 3813049 h 3813049"/>
              <a:gd name="connsiteX14" fmla="*/ 605568 w 4544568"/>
              <a:gd name="connsiteY14" fmla="*/ 3813049 h 3813049"/>
              <a:gd name="connsiteX15" fmla="*/ 518879 w 4544568"/>
              <a:gd name="connsiteY15" fmla="*/ 3717668 h 3813049"/>
              <a:gd name="connsiteX16" fmla="*/ 0 w 4544568"/>
              <a:gd name="connsiteY16" fmla="*/ 2272284 h 3813049"/>
              <a:gd name="connsiteX17" fmla="*/ 2272284 w 4544568"/>
              <a:gd name="connsiteY1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4568" h="3813049">
                <a:moveTo>
                  <a:pt x="2272284" y="0"/>
                </a:moveTo>
                <a:cubicBezTo>
                  <a:pt x="2899758" y="0"/>
                  <a:pt x="3467829" y="254334"/>
                  <a:pt x="3879032" y="665537"/>
                </a:cubicBezTo>
                <a:lnTo>
                  <a:pt x="3943078" y="736006"/>
                </a:lnTo>
                <a:lnTo>
                  <a:pt x="3809359" y="854318"/>
                </a:lnTo>
                <a:lnTo>
                  <a:pt x="3979816" y="776427"/>
                </a:lnTo>
                <a:lnTo>
                  <a:pt x="4025689" y="826900"/>
                </a:lnTo>
                <a:cubicBezTo>
                  <a:pt x="4071997" y="883013"/>
                  <a:pt x="4115663" y="941385"/>
                  <a:pt x="4156498" y="1001828"/>
                </a:cubicBezTo>
                <a:lnTo>
                  <a:pt x="4159992" y="1007580"/>
                </a:lnTo>
                <a:lnTo>
                  <a:pt x="4181885" y="1307477"/>
                </a:lnTo>
                <a:lnTo>
                  <a:pt x="4199083" y="1071926"/>
                </a:lnTo>
                <a:lnTo>
                  <a:pt x="4270316" y="1189179"/>
                </a:lnTo>
                <a:cubicBezTo>
                  <a:pt x="4445219" y="1511146"/>
                  <a:pt x="4544568" y="1880113"/>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147B188D-65A8-0616-1CFD-BFC314E98224}"/>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76493D-EC78-6572-D58F-3B187C6DE9CD}"/>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B93A-ED8E-FD70-C9F9-E2C1420737F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999D5-C194-01D7-7210-9071F6C8398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26">
            <a:extLst>
              <a:ext uri="{FF2B5EF4-FFF2-40B4-BE49-F238E27FC236}">
                <a16:creationId xmlns:a16="http://schemas.microsoft.com/office/drawing/2014/main" id="{0CF99E9A-5BA8-D6F9-F005-1A2D4DCE7535}"/>
              </a:ext>
            </a:extLst>
          </p:cNvPr>
          <p:cNvSpPr/>
          <p:nvPr userDrawn="1"/>
        </p:nvSpPr>
        <p:spPr>
          <a:xfrm>
            <a:off x="8133441" y="2438477"/>
            <a:ext cx="258737" cy="258614"/>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50000"/>
            </a:schemeClr>
          </a:solidFill>
          <a:ln w="6310"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CE0946D2-D472-88CF-2F64-219E548CBAA3}"/>
              </a:ext>
            </a:extLst>
          </p:cNvPr>
          <p:cNvSpPr/>
          <p:nvPr userDrawn="1"/>
        </p:nvSpPr>
        <p:spPr>
          <a:xfrm>
            <a:off x="10131627" y="2509237"/>
            <a:ext cx="258739" cy="258621"/>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B658F16C-67FC-1237-D82F-D99B1032A0CE}"/>
              </a:ext>
            </a:extLst>
          </p:cNvPr>
          <p:cNvSpPr/>
          <p:nvPr userDrawn="1"/>
        </p:nvSpPr>
        <p:spPr>
          <a:xfrm>
            <a:off x="6993159" y="1060859"/>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22" name="Freeform 8">
            <a:extLst>
              <a:ext uri="{FF2B5EF4-FFF2-40B4-BE49-F238E27FC236}">
                <a16:creationId xmlns:a16="http://schemas.microsoft.com/office/drawing/2014/main" id="{B162B385-4117-8EB7-4935-290280410424}"/>
              </a:ext>
            </a:extLst>
          </p:cNvPr>
          <p:cNvSpPr/>
          <p:nvPr userDrawn="1"/>
        </p:nvSpPr>
        <p:spPr>
          <a:xfrm>
            <a:off x="8207778" y="970556"/>
            <a:ext cx="540952" cy="5260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solidFill>
          <a:ln w="6310" cap="flat">
            <a:noFill/>
            <a:prstDash val="solid"/>
            <a:miter/>
          </a:ln>
        </p:spPr>
        <p:txBody>
          <a:bodyPr rtlCol="0" anchor="ctr"/>
          <a:lstStyle/>
          <a:p>
            <a:endParaRPr lang="en-US" dirty="0"/>
          </a:p>
        </p:txBody>
      </p:sp>
      <p:sp>
        <p:nvSpPr>
          <p:cNvPr id="7" name="Freeform 29">
            <a:extLst>
              <a:ext uri="{FF2B5EF4-FFF2-40B4-BE49-F238E27FC236}">
                <a16:creationId xmlns:a16="http://schemas.microsoft.com/office/drawing/2014/main" id="{B29DBADE-FD45-707E-85C9-8259E6D98B38}"/>
              </a:ext>
              <a:ext uri="{C183D7F6-B498-43B3-948B-1728B52AA6E4}">
                <adec:decorative xmlns:adec="http://schemas.microsoft.com/office/drawing/2017/decorative" val="1"/>
              </a:ext>
            </a:extLst>
          </p:cNvPr>
          <p:cNvSpPr>
            <a:spLocks noChangeAspect="1"/>
          </p:cNvSpPr>
          <p:nvPr userDrawn="1"/>
        </p:nvSpPr>
        <p:spPr>
          <a:xfrm>
            <a:off x="10804519" y="2912429"/>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
        <p:nvSpPr>
          <p:cNvPr id="8" name="Freeform 3">
            <a:extLst>
              <a:ext uri="{FF2B5EF4-FFF2-40B4-BE49-F238E27FC236}">
                <a16:creationId xmlns:a16="http://schemas.microsoft.com/office/drawing/2014/main" id="{C0695C3B-7553-4072-8A02-26398AABFC0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40382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773168" y="1280160"/>
            <a:ext cx="2651760" cy="2651760"/>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6080760"/>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Freeform 6">
            <a:extLst>
              <a:ext uri="{FF2B5EF4-FFF2-40B4-BE49-F238E27FC236}">
                <a16:creationId xmlns:a16="http://schemas.microsoft.com/office/drawing/2014/main" id="{763E27D3-521B-C0C7-CE5F-C421D6FD6725}"/>
              </a:ext>
            </a:extLst>
          </p:cNvPr>
          <p:cNvSpPr>
            <a:spLocks noChangeAspect="1"/>
          </p:cNvSpPr>
          <p:nvPr userDrawn="1"/>
        </p:nvSpPr>
        <p:spPr>
          <a:xfrm>
            <a:off x="8557206" y="2558312"/>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5" name="Freeform 26">
            <a:extLst>
              <a:ext uri="{FF2B5EF4-FFF2-40B4-BE49-F238E27FC236}">
                <a16:creationId xmlns:a16="http://schemas.microsoft.com/office/drawing/2014/main" id="{59B70685-054C-0DCA-68DB-74AB260C820A}"/>
              </a:ext>
            </a:extLst>
          </p:cNvPr>
          <p:cNvSpPr/>
          <p:nvPr userDrawn="1"/>
        </p:nvSpPr>
        <p:spPr>
          <a:xfrm>
            <a:off x="2935084" y="2573592"/>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7" name="Freeform 15">
            <a:extLst>
              <a:ext uri="{FF2B5EF4-FFF2-40B4-BE49-F238E27FC236}">
                <a16:creationId xmlns:a16="http://schemas.microsoft.com/office/drawing/2014/main" id="{648E1FD5-F8DE-BEF2-C00D-9C97C34B272F}"/>
              </a:ext>
            </a:extLst>
          </p:cNvPr>
          <p:cNvSpPr/>
          <p:nvPr userDrawn="1"/>
        </p:nvSpPr>
        <p:spPr>
          <a:xfrm>
            <a:off x="4570914" y="1070440"/>
            <a:ext cx="3050172" cy="2425913"/>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8" name="Freeform 27">
            <a:extLst>
              <a:ext uri="{FF2B5EF4-FFF2-40B4-BE49-F238E27FC236}">
                <a16:creationId xmlns:a16="http://schemas.microsoft.com/office/drawing/2014/main" id="{F24D35B9-4A4E-9D61-411E-B480A54B0420}"/>
              </a:ext>
            </a:extLst>
          </p:cNvPr>
          <p:cNvSpPr/>
          <p:nvPr userDrawn="1"/>
        </p:nvSpPr>
        <p:spPr>
          <a:xfrm>
            <a:off x="1426482" y="1039405"/>
            <a:ext cx="838993" cy="1636599"/>
          </a:xfrm>
          <a:custGeom>
            <a:avLst/>
            <a:gdLst>
              <a:gd name="connsiteX0" fmla="*/ 454129 w 732902"/>
              <a:gd name="connsiteY0" fmla="*/ 730811 h 1429651"/>
              <a:gd name="connsiteX1" fmla="*/ 732903 w 732902"/>
              <a:gd name="connsiteY1" fmla="*/ 481881 h 1429651"/>
              <a:gd name="connsiteX2" fmla="*/ 412011 w 732902"/>
              <a:gd name="connsiteY2" fmla="*/ 629862 h 1429651"/>
              <a:gd name="connsiteX3" fmla="*/ 366451 w 732902"/>
              <a:gd name="connsiteY3" fmla="*/ 0 h 1429651"/>
              <a:gd name="connsiteX4" fmla="*/ 320892 w 732902"/>
              <a:gd name="connsiteY4" fmla="*/ 629862 h 1429651"/>
              <a:gd name="connsiteX5" fmla="*/ 0 w 732902"/>
              <a:gd name="connsiteY5" fmla="*/ 481881 h 1429651"/>
              <a:gd name="connsiteX6" fmla="*/ 278767 w 732902"/>
              <a:gd name="connsiteY6" fmla="*/ 730811 h 1429651"/>
              <a:gd name="connsiteX7" fmla="*/ 0 w 732902"/>
              <a:gd name="connsiteY7" fmla="*/ 979747 h 1429651"/>
              <a:gd name="connsiteX8" fmla="*/ 323124 w 732902"/>
              <a:gd name="connsiteY8" fmla="*/ 830723 h 1429651"/>
              <a:gd name="connsiteX9" fmla="*/ 366451 w 732902"/>
              <a:gd name="connsiteY9" fmla="*/ 1429652 h 1429651"/>
              <a:gd name="connsiteX10" fmla="*/ 409772 w 732902"/>
              <a:gd name="connsiteY10" fmla="*/ 830723 h 1429651"/>
              <a:gd name="connsiteX11" fmla="*/ 732903 w 732902"/>
              <a:gd name="connsiteY11" fmla="*/ 979747 h 1429651"/>
              <a:gd name="connsiteX12" fmla="*/ 454129 w 732902"/>
              <a:gd name="connsiteY12" fmla="*/ 730811 h 142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902" h="1429651">
                <a:moveTo>
                  <a:pt x="454129" y="730811"/>
                </a:moveTo>
                <a:lnTo>
                  <a:pt x="732903" y="481881"/>
                </a:lnTo>
                <a:lnTo>
                  <a:pt x="412011" y="629862"/>
                </a:lnTo>
                <a:lnTo>
                  <a:pt x="366451" y="0"/>
                </a:lnTo>
                <a:lnTo>
                  <a:pt x="320892" y="629862"/>
                </a:lnTo>
                <a:lnTo>
                  <a:pt x="0" y="481881"/>
                </a:lnTo>
                <a:lnTo>
                  <a:pt x="278767" y="730811"/>
                </a:lnTo>
                <a:lnTo>
                  <a:pt x="0" y="979747"/>
                </a:lnTo>
                <a:lnTo>
                  <a:pt x="323124" y="830723"/>
                </a:lnTo>
                <a:lnTo>
                  <a:pt x="366451" y="1429652"/>
                </a:lnTo>
                <a:lnTo>
                  <a:pt x="409772" y="830723"/>
                </a:lnTo>
                <a:lnTo>
                  <a:pt x="732903" y="979747"/>
                </a:lnTo>
                <a:lnTo>
                  <a:pt x="454129" y="730811"/>
                </a:lnTo>
                <a:close/>
              </a:path>
            </a:pathLst>
          </a:custGeom>
          <a:solidFill>
            <a:schemeClr val="accent1">
              <a:alpha val="50000"/>
            </a:schemeClr>
          </a:solidFill>
          <a:ln w="6357" cap="flat">
            <a:noFill/>
            <a:prstDash val="solid"/>
            <a:miter/>
          </a:ln>
        </p:spPr>
        <p:txBody>
          <a:bodyPr rtlCol="0" anchor="ctr"/>
          <a:lstStyle/>
          <a:p>
            <a:endParaRPr lang="en-US" dirty="0"/>
          </a:p>
        </p:txBody>
      </p:sp>
      <p:sp>
        <p:nvSpPr>
          <p:cNvPr id="9" name="Freeform 2">
            <a:extLst>
              <a:ext uri="{FF2B5EF4-FFF2-40B4-BE49-F238E27FC236}">
                <a16:creationId xmlns:a16="http://schemas.microsoft.com/office/drawing/2014/main" id="{01C92667-0292-BC5B-4596-E7D815848FE2}"/>
              </a:ext>
            </a:extLst>
          </p:cNvPr>
          <p:cNvSpPr>
            <a:spLocks noChangeAspect="1"/>
          </p:cNvSpPr>
          <p:nvPr userDrawn="1"/>
        </p:nvSpPr>
        <p:spPr>
          <a:xfrm>
            <a:off x="130423" y="2174379"/>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5">
            <a:extLst>
              <a:ext uri="{FF2B5EF4-FFF2-40B4-BE49-F238E27FC236}">
                <a16:creationId xmlns:a16="http://schemas.microsoft.com/office/drawing/2014/main" id="{7696BEB0-F99C-E39D-247D-FF94104E7036}"/>
              </a:ext>
            </a:extLst>
          </p:cNvPr>
          <p:cNvSpPr>
            <a:spLocks noChangeAspect="1"/>
          </p:cNvSpPr>
          <p:nvPr userDrawn="1"/>
        </p:nvSpPr>
        <p:spPr>
          <a:xfrm>
            <a:off x="11355683" y="1086633"/>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1" name="Freeform 7">
            <a:extLst>
              <a:ext uri="{FF2B5EF4-FFF2-40B4-BE49-F238E27FC236}">
                <a16:creationId xmlns:a16="http://schemas.microsoft.com/office/drawing/2014/main" id="{CDA1B441-426A-068F-B073-0D7225DC7B51}"/>
              </a:ext>
            </a:extLst>
          </p:cNvPr>
          <p:cNvSpPr/>
          <p:nvPr userDrawn="1"/>
        </p:nvSpPr>
        <p:spPr>
          <a:xfrm>
            <a:off x="10064880" y="108663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53964DD4-0C06-C903-37A4-EC88E3A02489}"/>
              </a:ext>
            </a:extLst>
          </p:cNvPr>
          <p:cNvSpPr>
            <a:spLocks noGrp="1"/>
          </p:cNvSpPr>
          <p:nvPr>
            <p:ph type="subTitle" idx="13"/>
          </p:nvPr>
        </p:nvSpPr>
        <p:spPr>
          <a:xfrm>
            <a:off x="1066800" y="1719072"/>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0704" y="2450592"/>
            <a:ext cx="10067544" cy="409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6" name="Straight Connector 5">
            <a:extLst>
              <a:ext uri="{FF2B5EF4-FFF2-40B4-BE49-F238E27FC236}">
                <a16:creationId xmlns:a16="http://schemas.microsoft.com/office/drawing/2014/main" id="{EF302967-798B-0CA5-0436-CC72CB95F89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D41267-21CD-C659-FAA2-49D23C67C59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Freeform 21">
            <a:extLst>
              <a:ext uri="{FF2B5EF4-FFF2-40B4-BE49-F238E27FC236}">
                <a16:creationId xmlns:a16="http://schemas.microsoft.com/office/drawing/2014/main" id="{B1D0FE39-5077-AACB-B1F5-F85FE6A7D4F1}"/>
              </a:ext>
            </a:extLst>
          </p:cNvPr>
          <p:cNvSpPr/>
          <p:nvPr userDrawn="1"/>
        </p:nvSpPr>
        <p:spPr>
          <a:xfrm>
            <a:off x="11295990" y="899199"/>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E5263E7A-1534-EF0F-F9A4-FBAD1AE780E9}"/>
              </a:ext>
            </a:extLst>
          </p:cNvPr>
          <p:cNvSpPr/>
          <p:nvPr userDrawn="1"/>
        </p:nvSpPr>
        <p:spPr>
          <a:xfrm>
            <a:off x="10995354" y="420317"/>
            <a:ext cx="259692" cy="259574"/>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cxnSp>
        <p:nvCxnSpPr>
          <p:cNvPr id="10" name="Straight Connector 9">
            <a:extLst>
              <a:ext uri="{FF2B5EF4-FFF2-40B4-BE49-F238E27FC236}">
                <a16:creationId xmlns:a16="http://schemas.microsoft.com/office/drawing/2014/main" id="{3985F23A-BDA2-35F4-C2E0-D1BBFDB5B0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D06B6-63EA-9DBA-6D06-9E64DEC00C9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0FFDAE0D-776E-7EDC-96D0-E868621E52B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3319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1371600"/>
          </a:xfrm>
          <a:prstGeom prst="rect">
            <a:avLst/>
          </a:prstGeom>
        </p:spPr>
        <p:txBody>
          <a:bodyPr lIns="0" tIns="0" rIns="0" bIns="0"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27048" y="2752344"/>
            <a:ext cx="9144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14" name="Straight Connector 13">
            <a:extLst>
              <a:ext uri="{FF2B5EF4-FFF2-40B4-BE49-F238E27FC236}">
                <a16:creationId xmlns:a16="http://schemas.microsoft.com/office/drawing/2014/main" id="{F7789C09-C70E-B5F2-4D0A-0DCECA0FF16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B93134-465D-EF76-C20B-E5E073BD69BD}"/>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45DD7C-B9A3-FD32-977E-394A706A3D03}"/>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DA132F-FA1E-8549-9579-AA28795AF9C9}"/>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2D3B1C89-899B-7F8A-F34C-6FB0A08AE0FC}"/>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4745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7048" y="2487168"/>
            <a:ext cx="9144000" cy="1828800"/>
          </a:xfrm>
          <a:prstGeom prst="rect">
            <a:avLst/>
          </a:prstGeom>
        </p:spPr>
        <p:txBody>
          <a:bodyPr lIns="0" tIns="0" rIns="0" bIns="0" anchor="t">
            <a:noAutofit/>
          </a:bodyPr>
          <a:lstStyle>
            <a:lvl1pPr algn="ctr">
              <a:lnSpc>
                <a:spcPts val="4800"/>
              </a:lnSpc>
              <a:defRPr sz="48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4736592"/>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5" name="Straight Connector 4">
            <a:extLst>
              <a:ext uri="{FF2B5EF4-FFF2-40B4-BE49-F238E27FC236}">
                <a16:creationId xmlns:a16="http://schemas.microsoft.com/office/drawing/2014/main" id="{8AB5B79E-1F93-566B-BF66-0DC88165968A}"/>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24EFD0-6CF5-ED36-5623-37C65BDF48D8}"/>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4FA2C-B106-97E1-1C43-B019F6DC956E}"/>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6C6339-66EC-920B-9D52-F3C1AF4A88F6}"/>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037226DC-9A54-25E1-1AF3-F1A6658C3B9F}"/>
              </a:ext>
            </a:extLst>
          </p:cNvPr>
          <p:cNvSpPr>
            <a:spLocks noGrp="1"/>
          </p:cNvSpPr>
          <p:nvPr>
            <p:ph type="ftr" sz="quarter" idx="10"/>
          </p:nvPr>
        </p:nvSpPr>
        <p:spPr/>
        <p:txBody>
          <a:bodyPr/>
          <a:lstStyle/>
          <a:p>
            <a:r>
              <a:rPr lang="en-US" dirty="0"/>
              <a:t>Fine Jewelry</a:t>
            </a:r>
          </a:p>
        </p:txBody>
      </p:sp>
      <p:sp>
        <p:nvSpPr>
          <p:cNvPr id="20" name="Slide Number Placeholder 19">
            <a:extLst>
              <a:ext uri="{FF2B5EF4-FFF2-40B4-BE49-F238E27FC236}">
                <a16:creationId xmlns:a16="http://schemas.microsoft.com/office/drawing/2014/main" id="{BDCDEDC2-7DF6-9125-3319-AD43866C5024}"/>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21" name="Freeform 8">
            <a:extLst>
              <a:ext uri="{FF2B5EF4-FFF2-40B4-BE49-F238E27FC236}">
                <a16:creationId xmlns:a16="http://schemas.microsoft.com/office/drawing/2014/main" id="{54400DDE-8AFC-12C6-4EA7-AB7848741ECB}"/>
              </a:ext>
            </a:extLst>
          </p:cNvPr>
          <p:cNvSpPr>
            <a:spLocks noChangeAspect="1"/>
          </p:cNvSpPr>
          <p:nvPr userDrawn="1"/>
        </p:nvSpPr>
        <p:spPr>
          <a:xfrm>
            <a:off x="1627207" y="280951"/>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4A644B62-208A-A28F-F463-5C9AC7CB9847}"/>
              </a:ext>
            </a:extLst>
          </p:cNvPr>
          <p:cNvSpPr/>
          <p:nvPr userDrawn="1"/>
        </p:nvSpPr>
        <p:spPr>
          <a:xfrm>
            <a:off x="2579260" y="1130383"/>
            <a:ext cx="849609" cy="802741"/>
          </a:xfrm>
          <a:custGeom>
            <a:avLst/>
            <a:gdLst>
              <a:gd name="connsiteX0" fmla="*/ 849609 w 849609"/>
              <a:gd name="connsiteY0" fmla="*/ 333444 h 802741"/>
              <a:gd name="connsiteX1" fmla="*/ 519619 w 849609"/>
              <a:gd name="connsiteY1" fmla="*/ 324278 h 802741"/>
              <a:gd name="connsiteX2" fmla="*/ 578284 w 849609"/>
              <a:gd name="connsiteY2" fmla="*/ 0 h 802741"/>
              <a:gd name="connsiteX3" fmla="*/ 405509 w 849609"/>
              <a:gd name="connsiteY3" fmla="*/ 280740 h 802741"/>
              <a:gd name="connsiteX4" fmla="*/ 153483 w 849609"/>
              <a:gd name="connsiteY4" fmla="*/ 67927 h 802741"/>
              <a:gd name="connsiteX5" fmla="*/ 310627 w 849609"/>
              <a:gd name="connsiteY5" fmla="*/ 357667 h 802741"/>
              <a:gd name="connsiteX6" fmla="*/ 0 w 849609"/>
              <a:gd name="connsiteY6" fmla="*/ 469298 h 802741"/>
              <a:gd name="connsiteX7" fmla="*/ 329926 w 849609"/>
              <a:gd name="connsiteY7" fmla="*/ 478297 h 802741"/>
              <a:gd name="connsiteX8" fmla="*/ 271325 w 849609"/>
              <a:gd name="connsiteY8" fmla="*/ 802742 h 802741"/>
              <a:gd name="connsiteX9" fmla="*/ 444043 w 849609"/>
              <a:gd name="connsiteY9" fmla="*/ 521835 h 802741"/>
              <a:gd name="connsiteX10" fmla="*/ 696069 w 849609"/>
              <a:gd name="connsiteY10" fmla="*/ 734648 h 802741"/>
              <a:gd name="connsiteX11" fmla="*/ 539085 w 849609"/>
              <a:gd name="connsiteY11" fmla="*/ 444845 h 802741"/>
              <a:gd name="connsiteX12" fmla="*/ 849609 w 849609"/>
              <a:gd name="connsiteY12" fmla="*/ 333444 h 8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9609" h="802741">
                <a:moveTo>
                  <a:pt x="849609" y="333444"/>
                </a:moveTo>
                <a:lnTo>
                  <a:pt x="519619" y="324278"/>
                </a:lnTo>
                <a:lnTo>
                  <a:pt x="578284" y="0"/>
                </a:lnTo>
                <a:lnTo>
                  <a:pt x="405509" y="280740"/>
                </a:lnTo>
                <a:lnTo>
                  <a:pt x="153483" y="67927"/>
                </a:lnTo>
                <a:lnTo>
                  <a:pt x="310627" y="357667"/>
                </a:lnTo>
                <a:lnTo>
                  <a:pt x="0" y="469298"/>
                </a:lnTo>
                <a:lnTo>
                  <a:pt x="329926" y="478297"/>
                </a:lnTo>
                <a:lnTo>
                  <a:pt x="271325" y="802742"/>
                </a:lnTo>
                <a:lnTo>
                  <a:pt x="444043" y="521835"/>
                </a:lnTo>
                <a:lnTo>
                  <a:pt x="696069" y="734648"/>
                </a:lnTo>
                <a:lnTo>
                  <a:pt x="539085" y="444845"/>
                </a:lnTo>
                <a:lnTo>
                  <a:pt x="849609" y="333444"/>
                </a:lnTo>
                <a:close/>
              </a:path>
            </a:pathLst>
          </a:custGeom>
          <a:solidFill>
            <a:schemeClr val="accent1">
              <a:alpha val="75000"/>
            </a:schemeClr>
          </a:solidFill>
          <a:ln w="6391" cap="flat">
            <a:noFill/>
            <a:prstDash val="solid"/>
            <a:miter/>
          </a:ln>
        </p:spPr>
        <p:txBody>
          <a:bodyPr rtlCol="0" anchor="ctr"/>
          <a:lstStyle/>
          <a:p>
            <a:endParaRPr lang="en-US" dirty="0"/>
          </a:p>
        </p:txBody>
      </p:sp>
      <p:sp>
        <p:nvSpPr>
          <p:cNvPr id="23" name="Freeform 11">
            <a:extLst>
              <a:ext uri="{FF2B5EF4-FFF2-40B4-BE49-F238E27FC236}">
                <a16:creationId xmlns:a16="http://schemas.microsoft.com/office/drawing/2014/main" id="{47272C3C-C70B-C51E-38E0-A8A761BCA429}"/>
              </a:ext>
            </a:extLst>
          </p:cNvPr>
          <p:cNvSpPr/>
          <p:nvPr userDrawn="1"/>
        </p:nvSpPr>
        <p:spPr>
          <a:xfrm>
            <a:off x="8959437" y="5012532"/>
            <a:ext cx="805973" cy="805450"/>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solidFill>
          <a:ln w="6385" cap="flat">
            <a:noFill/>
            <a:prstDash val="solid"/>
            <a:miter/>
          </a:ln>
        </p:spPr>
        <p:txBody>
          <a:bodyPr rtlCol="0" anchor="ctr"/>
          <a:lstStyle/>
          <a:p>
            <a:endParaRPr lang="en-US" dirty="0"/>
          </a:p>
        </p:txBody>
      </p:sp>
      <p:sp>
        <p:nvSpPr>
          <p:cNvPr id="24" name="Freeform 4">
            <a:extLst>
              <a:ext uri="{FF2B5EF4-FFF2-40B4-BE49-F238E27FC236}">
                <a16:creationId xmlns:a16="http://schemas.microsoft.com/office/drawing/2014/main" id="{27ABE1F8-E64E-7E81-98BF-20CAE0A209C9}"/>
              </a:ext>
            </a:extLst>
          </p:cNvPr>
          <p:cNvSpPr>
            <a:spLocks noChangeAspect="1"/>
          </p:cNvSpPr>
          <p:nvPr userDrawn="1"/>
        </p:nvSpPr>
        <p:spPr>
          <a:xfrm>
            <a:off x="10631418" y="5319008"/>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5" name="Freeform 10">
            <a:extLst>
              <a:ext uri="{FF2B5EF4-FFF2-40B4-BE49-F238E27FC236}">
                <a16:creationId xmlns:a16="http://schemas.microsoft.com/office/drawing/2014/main" id="{429B9465-4CCB-3479-5372-0E584CE66730}"/>
              </a:ext>
            </a:extLst>
          </p:cNvPr>
          <p:cNvSpPr/>
          <p:nvPr userDrawn="1"/>
        </p:nvSpPr>
        <p:spPr>
          <a:xfrm>
            <a:off x="10631418" y="5116807"/>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75000"/>
            </a:schemeClr>
          </a:solidFill>
          <a:ln w="6310" cap="flat">
            <a:noFill/>
            <a:prstDash val="solid"/>
            <a:miter/>
          </a:ln>
        </p:spPr>
        <p:txBody>
          <a:bodyPr rtlCol="0" anchor="ctr"/>
          <a:lstStyle/>
          <a:p>
            <a:endParaRPr lang="en-US" dirty="0"/>
          </a:p>
        </p:txBody>
      </p:sp>
      <p:sp>
        <p:nvSpPr>
          <p:cNvPr id="26" name="Freeform 12">
            <a:extLst>
              <a:ext uri="{FF2B5EF4-FFF2-40B4-BE49-F238E27FC236}">
                <a16:creationId xmlns:a16="http://schemas.microsoft.com/office/drawing/2014/main" id="{BCEE9C77-F46D-09C5-83DD-FACBE4585E28}"/>
              </a:ext>
            </a:extLst>
          </p:cNvPr>
          <p:cNvSpPr/>
          <p:nvPr userDrawn="1"/>
        </p:nvSpPr>
        <p:spPr>
          <a:xfrm>
            <a:off x="1319872" y="1336714"/>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EC6C042A-0D70-B962-10C2-865932ED039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550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30219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3884998"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467805"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05061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29844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29844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8620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8620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6480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6480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5256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5256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Footer Placeholder 2">
            <a:extLst>
              <a:ext uri="{FF2B5EF4-FFF2-40B4-BE49-F238E27FC236}">
                <a16:creationId xmlns:a16="http://schemas.microsoft.com/office/drawing/2014/main" id="{24CBE1B9-233D-0CEB-8E47-5F2E13EAF1F0}"/>
              </a:ext>
            </a:extLst>
          </p:cNvPr>
          <p:cNvSpPr>
            <a:spLocks noGrp="1"/>
          </p:cNvSpPr>
          <p:nvPr>
            <p:ph type="ftr" sz="quarter" idx="25"/>
          </p:nvPr>
        </p:nvSpPr>
        <p:spPr/>
        <p:txBody>
          <a:bodyPr>
            <a:noAutofit/>
          </a:bodyPr>
          <a:lstStyle/>
          <a:p>
            <a:r>
              <a:rPr lang="en-US" dirty="0"/>
              <a:t>Fine Jewelry</a:t>
            </a:r>
          </a:p>
        </p:txBody>
      </p:sp>
      <p:sp>
        <p:nvSpPr>
          <p:cNvPr id="35" name="Freeform 21">
            <a:extLst>
              <a:ext uri="{FF2B5EF4-FFF2-40B4-BE49-F238E27FC236}">
                <a16:creationId xmlns:a16="http://schemas.microsoft.com/office/drawing/2014/main" id="{67CB728D-3FA2-4211-A25D-184886633432}"/>
              </a:ext>
            </a:extLst>
          </p:cNvPr>
          <p:cNvSpPr/>
          <p:nvPr userDrawn="1"/>
        </p:nvSpPr>
        <p:spPr>
          <a:xfrm>
            <a:off x="114906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6" name="Freeform 22">
            <a:extLst>
              <a:ext uri="{FF2B5EF4-FFF2-40B4-BE49-F238E27FC236}">
                <a16:creationId xmlns:a16="http://schemas.microsoft.com/office/drawing/2014/main" id="{E63C4DB6-5B7B-92F8-877C-CCA970F8F47A}"/>
              </a:ext>
            </a:extLst>
          </p:cNvPr>
          <p:cNvSpPr/>
          <p:nvPr userDrawn="1"/>
        </p:nvSpPr>
        <p:spPr>
          <a:xfrm>
            <a:off x="6314677"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709" y="12769"/>
                  <a:pt x="12777" y="484395"/>
                  <a:pt x="12777" y="1066175"/>
                </a:cubicBezTo>
                <a:cubicBezTo>
                  <a:pt x="12777" y="1647956"/>
                  <a:pt x="484709" y="2119582"/>
                  <a:pt x="1066868" y="2119582"/>
                </a:cubicBezTo>
                <a:close/>
                <a:moveTo>
                  <a:pt x="1066868" y="2132351"/>
                </a:moveTo>
                <a:cubicBezTo>
                  <a:pt x="1656072" y="2132351"/>
                  <a:pt x="2133735" y="1655011"/>
                  <a:pt x="2133735" y="1066175"/>
                </a:cubicBezTo>
                <a:cubicBezTo>
                  <a:pt x="2133735" y="477340"/>
                  <a:pt x="1656072"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7" name="Freeform 23">
            <a:extLst>
              <a:ext uri="{FF2B5EF4-FFF2-40B4-BE49-F238E27FC236}">
                <a16:creationId xmlns:a16="http://schemas.microsoft.com/office/drawing/2014/main" id="{0476EFD3-F6E0-EE88-DE9E-3E541D924F4D}"/>
              </a:ext>
            </a:extLst>
          </p:cNvPr>
          <p:cNvSpPr/>
          <p:nvPr userDrawn="1"/>
        </p:nvSpPr>
        <p:spPr>
          <a:xfrm>
            <a:off x="3731870"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25">
            <a:extLst>
              <a:ext uri="{FF2B5EF4-FFF2-40B4-BE49-F238E27FC236}">
                <a16:creationId xmlns:a16="http://schemas.microsoft.com/office/drawing/2014/main" id="{E706C84B-CAD0-AC50-155B-2167716F2248}"/>
              </a:ext>
            </a:extLst>
          </p:cNvPr>
          <p:cNvSpPr/>
          <p:nvPr userDrawn="1"/>
        </p:nvSpPr>
        <p:spPr>
          <a:xfrm>
            <a:off x="889748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690" y="12769"/>
                  <a:pt x="12777" y="484395"/>
                  <a:pt x="12777" y="1066175"/>
                </a:cubicBezTo>
                <a:cubicBezTo>
                  <a:pt x="12777" y="1647956"/>
                  <a:pt x="484690" y="2119582"/>
                  <a:pt x="1066868" y="2119582"/>
                </a:cubicBezTo>
                <a:close/>
                <a:moveTo>
                  <a:pt x="1066868" y="2132351"/>
                </a:moveTo>
                <a:cubicBezTo>
                  <a:pt x="1656072" y="2132351"/>
                  <a:pt x="2133735" y="1655011"/>
                  <a:pt x="2133735" y="1066175"/>
                </a:cubicBezTo>
                <a:cubicBezTo>
                  <a:pt x="2133735" y="477340"/>
                  <a:pt x="1656072" y="0"/>
                  <a:pt x="1066868" y="0"/>
                </a:cubicBezTo>
                <a:cubicBezTo>
                  <a:pt x="477663" y="0"/>
                  <a:pt x="0" y="477340"/>
                  <a:pt x="0" y="1066175"/>
                </a:cubicBezTo>
                <a:cubicBezTo>
                  <a:pt x="0" y="1655011"/>
                  <a:pt x="47766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28">
            <a:extLst>
              <a:ext uri="{FF2B5EF4-FFF2-40B4-BE49-F238E27FC236}">
                <a16:creationId xmlns:a16="http://schemas.microsoft.com/office/drawing/2014/main" id="{7D65AD9B-ECA1-DE6B-E49B-25CB3DCF87EA}"/>
              </a:ext>
            </a:extLst>
          </p:cNvPr>
          <p:cNvSpPr/>
          <p:nvPr userDrawn="1"/>
        </p:nvSpPr>
        <p:spPr>
          <a:xfrm>
            <a:off x="737065" y="5909040"/>
            <a:ext cx="421636" cy="421362"/>
          </a:xfrm>
          <a:custGeom>
            <a:avLst/>
            <a:gdLst>
              <a:gd name="connsiteX0" fmla="*/ 245801 w 421636"/>
              <a:gd name="connsiteY0" fmla="*/ 135800 h 421362"/>
              <a:gd name="connsiteX1" fmla="*/ 212754 w 421636"/>
              <a:gd name="connsiteY1" fmla="*/ 0 h 421362"/>
              <a:gd name="connsiteX2" fmla="*/ 177458 w 421636"/>
              <a:gd name="connsiteY2" fmla="*/ 135302 h 421362"/>
              <a:gd name="connsiteX3" fmla="*/ 136054 w 421636"/>
              <a:gd name="connsiteY3" fmla="*/ 175919 h 421362"/>
              <a:gd name="connsiteX4" fmla="*/ 0 w 421636"/>
              <a:gd name="connsiteY4" fmla="*/ 208811 h 421362"/>
              <a:gd name="connsiteX5" fmla="*/ 135435 w 421636"/>
              <a:gd name="connsiteY5" fmla="*/ 244071 h 421362"/>
              <a:gd name="connsiteX6" fmla="*/ 176084 w 421636"/>
              <a:gd name="connsiteY6" fmla="*/ 285435 h 421362"/>
              <a:gd name="connsiteX7" fmla="*/ 209010 w 421636"/>
              <a:gd name="connsiteY7" fmla="*/ 421363 h 421362"/>
              <a:gd name="connsiteX8" fmla="*/ 244300 w 421636"/>
              <a:gd name="connsiteY8" fmla="*/ 286061 h 421362"/>
              <a:gd name="connsiteX9" fmla="*/ 285703 w 421636"/>
              <a:gd name="connsiteY9" fmla="*/ 245444 h 421362"/>
              <a:gd name="connsiteX10" fmla="*/ 421636 w 421636"/>
              <a:gd name="connsiteY10" fmla="*/ 212552 h 421362"/>
              <a:gd name="connsiteX11" fmla="*/ 286202 w 421636"/>
              <a:gd name="connsiteY11" fmla="*/ 177292 h 421362"/>
              <a:gd name="connsiteX12" fmla="*/ 245801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01" y="135800"/>
                </a:moveTo>
                <a:lnTo>
                  <a:pt x="212754" y="0"/>
                </a:lnTo>
                <a:lnTo>
                  <a:pt x="177458" y="135302"/>
                </a:lnTo>
                <a:cubicBezTo>
                  <a:pt x="172219" y="155489"/>
                  <a:pt x="156261" y="171061"/>
                  <a:pt x="136054" y="175919"/>
                </a:cubicBezTo>
                <a:lnTo>
                  <a:pt x="0" y="208811"/>
                </a:lnTo>
                <a:lnTo>
                  <a:pt x="135435" y="244071"/>
                </a:lnTo>
                <a:cubicBezTo>
                  <a:pt x="155635" y="249306"/>
                  <a:pt x="171223" y="265254"/>
                  <a:pt x="176084" y="285435"/>
                </a:cubicBezTo>
                <a:lnTo>
                  <a:pt x="209010" y="421363"/>
                </a:lnTo>
                <a:lnTo>
                  <a:pt x="244300" y="286061"/>
                </a:lnTo>
                <a:cubicBezTo>
                  <a:pt x="249538" y="265874"/>
                  <a:pt x="265503" y="250302"/>
                  <a:pt x="285703" y="245444"/>
                </a:cubicBezTo>
                <a:lnTo>
                  <a:pt x="421636" y="212552"/>
                </a:lnTo>
                <a:lnTo>
                  <a:pt x="286202" y="177292"/>
                </a:lnTo>
                <a:cubicBezTo>
                  <a:pt x="266378" y="171935"/>
                  <a:pt x="250663" y="155987"/>
                  <a:pt x="245801"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0" name="Freeform 31">
            <a:extLst>
              <a:ext uri="{FF2B5EF4-FFF2-40B4-BE49-F238E27FC236}">
                <a16:creationId xmlns:a16="http://schemas.microsoft.com/office/drawing/2014/main" id="{529C9EF3-A4AB-9CB6-4DFA-E742D3803DD0}"/>
              </a:ext>
            </a:extLst>
          </p:cNvPr>
          <p:cNvSpPr/>
          <p:nvPr userDrawn="1"/>
        </p:nvSpPr>
        <p:spPr>
          <a:xfrm>
            <a:off x="11214213" y="749254"/>
            <a:ext cx="606901" cy="606507"/>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41" name="Freeform 34">
            <a:extLst>
              <a:ext uri="{FF2B5EF4-FFF2-40B4-BE49-F238E27FC236}">
                <a16:creationId xmlns:a16="http://schemas.microsoft.com/office/drawing/2014/main" id="{7A6D34C4-9D0B-0318-4A9D-37F42B8ED1A7}"/>
              </a:ext>
            </a:extLst>
          </p:cNvPr>
          <p:cNvSpPr/>
          <p:nvPr userDrawn="1"/>
        </p:nvSpPr>
        <p:spPr>
          <a:xfrm>
            <a:off x="11686477" y="1401897"/>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2" name="Freeform 29">
            <a:extLst>
              <a:ext uri="{FF2B5EF4-FFF2-40B4-BE49-F238E27FC236}">
                <a16:creationId xmlns:a16="http://schemas.microsoft.com/office/drawing/2014/main" id="{4D22F0D1-0ED3-E3E0-834B-AA673D71A2C8}"/>
              </a:ext>
            </a:extLst>
          </p:cNvPr>
          <p:cNvSpPr/>
          <p:nvPr userDrawn="1"/>
        </p:nvSpPr>
        <p:spPr>
          <a:xfrm>
            <a:off x="1455763" y="6248365"/>
            <a:ext cx="549405" cy="609635"/>
          </a:xfrm>
          <a:custGeom>
            <a:avLst/>
            <a:gdLst>
              <a:gd name="connsiteX0" fmla="*/ 274702 w 549405"/>
              <a:gd name="connsiteY0" fmla="*/ 0 h 609635"/>
              <a:gd name="connsiteX1" fmla="*/ 308855 w 549405"/>
              <a:gd name="connsiteY1" fmla="*/ 469730 h 609635"/>
              <a:gd name="connsiteX2" fmla="*/ 549405 w 549405"/>
              <a:gd name="connsiteY2" fmla="*/ 359371 h 609635"/>
              <a:gd name="connsiteX3" fmla="*/ 340433 w 549405"/>
              <a:gd name="connsiteY3" fmla="*/ 545007 h 609635"/>
              <a:gd name="connsiteX4" fmla="*/ 413180 w 549405"/>
              <a:gd name="connsiteY4" fmla="*/ 609635 h 609635"/>
              <a:gd name="connsiteX5" fmla="*/ 136225 w 549405"/>
              <a:gd name="connsiteY5" fmla="*/ 609635 h 609635"/>
              <a:gd name="connsiteX6" fmla="*/ 208972 w 549405"/>
              <a:gd name="connsiteY6" fmla="*/ 545007 h 609635"/>
              <a:gd name="connsiteX7" fmla="*/ 0 w 549405"/>
              <a:gd name="connsiteY7" fmla="*/ 359371 h 609635"/>
              <a:gd name="connsiteX8" fmla="*/ 240550 w 549405"/>
              <a:gd name="connsiteY8" fmla="*/ 469730 h 6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405" h="609635">
                <a:moveTo>
                  <a:pt x="274702" y="0"/>
                </a:moveTo>
                <a:lnTo>
                  <a:pt x="308855" y="469730"/>
                </a:lnTo>
                <a:lnTo>
                  <a:pt x="549405" y="359371"/>
                </a:lnTo>
                <a:lnTo>
                  <a:pt x="340433" y="545007"/>
                </a:lnTo>
                <a:lnTo>
                  <a:pt x="413180" y="609635"/>
                </a:lnTo>
                <a:lnTo>
                  <a:pt x="136225" y="609635"/>
                </a:lnTo>
                <a:lnTo>
                  <a:pt x="208972" y="545007"/>
                </a:lnTo>
                <a:lnTo>
                  <a:pt x="0" y="359371"/>
                </a:lnTo>
                <a:lnTo>
                  <a:pt x="240550" y="469730"/>
                </a:lnTo>
                <a:close/>
              </a:path>
            </a:pathLst>
          </a:custGeom>
          <a:solidFill>
            <a:schemeClr val="accent1">
              <a:alpha val="90000"/>
            </a:schemeClr>
          </a:solidFill>
          <a:ln w="6385" cap="flat">
            <a:noFill/>
            <a:prstDash val="solid"/>
            <a:miter/>
          </a:ln>
        </p:spPr>
        <p:txBody>
          <a:bodyPr wrap="square" rtlCol="0" anchor="ctr">
            <a:noAutofit/>
          </a:bodyPr>
          <a:lstStyle/>
          <a:p>
            <a:endParaRPr lang="en-US" dirty="0"/>
          </a:p>
        </p:txBody>
      </p:sp>
      <p:cxnSp>
        <p:nvCxnSpPr>
          <p:cNvPr id="43" name="Straight Connector 42">
            <a:extLst>
              <a:ext uri="{FF2B5EF4-FFF2-40B4-BE49-F238E27FC236}">
                <a16:creationId xmlns:a16="http://schemas.microsoft.com/office/drawing/2014/main" id="{9EABA34D-D729-7CA6-72BE-CBC786A8787F}"/>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6BA7D3-CE1E-A4B8-AEEB-03DC173A5DD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EADE0A5-4CF2-694F-D0F8-1827355B023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5ECBA9-D408-F2B5-60BD-2CD6B227656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C8FB73A1-D96D-0F88-6A42-D5B849293E2F}"/>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658168"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238870"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819572"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400275"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316736"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316736"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9534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9534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73952"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73952"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6170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6170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Picture Placeholder 23">
            <a:extLst>
              <a:ext uri="{FF2B5EF4-FFF2-40B4-BE49-F238E27FC236}">
                <a16:creationId xmlns:a16="http://schemas.microsoft.com/office/drawing/2014/main" id="{142DCAB8-65B6-7173-CA13-B2BC69DEBBCB}"/>
              </a:ext>
            </a:extLst>
          </p:cNvPr>
          <p:cNvSpPr>
            <a:spLocks noGrp="1" noChangeAspect="1"/>
          </p:cNvSpPr>
          <p:nvPr>
            <p:ph type="pic" sz="quarter" idx="25"/>
          </p:nvPr>
        </p:nvSpPr>
        <p:spPr>
          <a:xfrm>
            <a:off x="1658168"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8" name="Picture Placeholder 23">
            <a:extLst>
              <a:ext uri="{FF2B5EF4-FFF2-40B4-BE49-F238E27FC236}">
                <a16:creationId xmlns:a16="http://schemas.microsoft.com/office/drawing/2014/main" id="{E047ED2A-81B6-0D81-03B3-D2E0F2F47CFD}"/>
              </a:ext>
            </a:extLst>
          </p:cNvPr>
          <p:cNvSpPr>
            <a:spLocks noGrp="1" noChangeAspect="1"/>
          </p:cNvSpPr>
          <p:nvPr>
            <p:ph type="pic" sz="quarter" idx="26"/>
          </p:nvPr>
        </p:nvSpPr>
        <p:spPr>
          <a:xfrm>
            <a:off x="4238870"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9" name="Picture Placeholder 23">
            <a:extLst>
              <a:ext uri="{FF2B5EF4-FFF2-40B4-BE49-F238E27FC236}">
                <a16:creationId xmlns:a16="http://schemas.microsoft.com/office/drawing/2014/main" id="{D13A21E4-1860-783B-9EDA-BA73EAC7EE5A}"/>
              </a:ext>
            </a:extLst>
          </p:cNvPr>
          <p:cNvSpPr>
            <a:spLocks noGrp="1" noChangeAspect="1"/>
          </p:cNvSpPr>
          <p:nvPr>
            <p:ph type="pic" sz="quarter" idx="27"/>
          </p:nvPr>
        </p:nvSpPr>
        <p:spPr>
          <a:xfrm>
            <a:off x="6819572"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0" name="Picture Placeholder 23">
            <a:extLst>
              <a:ext uri="{FF2B5EF4-FFF2-40B4-BE49-F238E27FC236}">
                <a16:creationId xmlns:a16="http://schemas.microsoft.com/office/drawing/2014/main" id="{864AB137-7A13-2024-806B-832E1EE22487}"/>
              </a:ext>
            </a:extLst>
          </p:cNvPr>
          <p:cNvSpPr>
            <a:spLocks noGrp="1" noChangeAspect="1"/>
          </p:cNvSpPr>
          <p:nvPr>
            <p:ph type="pic" sz="quarter" idx="28"/>
          </p:nvPr>
        </p:nvSpPr>
        <p:spPr>
          <a:xfrm>
            <a:off x="9400275"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1" name="Text Placeholder 28">
            <a:extLst>
              <a:ext uri="{FF2B5EF4-FFF2-40B4-BE49-F238E27FC236}">
                <a16:creationId xmlns:a16="http://schemas.microsoft.com/office/drawing/2014/main" id="{FE7C75A6-E498-E882-50B9-3B2D6BC03085}"/>
              </a:ext>
            </a:extLst>
          </p:cNvPr>
          <p:cNvSpPr>
            <a:spLocks noGrp="1"/>
          </p:cNvSpPr>
          <p:nvPr>
            <p:ph type="body" sz="quarter" idx="29" hasCustomPrompt="1"/>
          </p:nvPr>
        </p:nvSpPr>
        <p:spPr>
          <a:xfrm>
            <a:off x="1316736"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2" name="Text Placeholder 28">
            <a:extLst>
              <a:ext uri="{FF2B5EF4-FFF2-40B4-BE49-F238E27FC236}">
                <a16:creationId xmlns:a16="http://schemas.microsoft.com/office/drawing/2014/main" id="{ABB6097C-91E2-A9BA-27D7-A436BE5C85CC}"/>
              </a:ext>
            </a:extLst>
          </p:cNvPr>
          <p:cNvSpPr>
            <a:spLocks noGrp="1"/>
          </p:cNvSpPr>
          <p:nvPr>
            <p:ph type="body" sz="quarter" idx="30" hasCustomPrompt="1"/>
          </p:nvPr>
        </p:nvSpPr>
        <p:spPr>
          <a:xfrm>
            <a:off x="1316736"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3" name="Text Placeholder 28">
            <a:extLst>
              <a:ext uri="{FF2B5EF4-FFF2-40B4-BE49-F238E27FC236}">
                <a16:creationId xmlns:a16="http://schemas.microsoft.com/office/drawing/2014/main" id="{78FC5CF0-D167-C7B4-1028-C1A4A9C03EC4}"/>
              </a:ext>
            </a:extLst>
          </p:cNvPr>
          <p:cNvSpPr>
            <a:spLocks noGrp="1"/>
          </p:cNvSpPr>
          <p:nvPr>
            <p:ph type="body" sz="quarter" idx="31" hasCustomPrompt="1"/>
          </p:nvPr>
        </p:nvSpPr>
        <p:spPr>
          <a:xfrm>
            <a:off x="389534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4" name="Text Placeholder 28">
            <a:extLst>
              <a:ext uri="{FF2B5EF4-FFF2-40B4-BE49-F238E27FC236}">
                <a16:creationId xmlns:a16="http://schemas.microsoft.com/office/drawing/2014/main" id="{D55C22DA-5353-B8BF-C4FF-91A8B8B6446A}"/>
              </a:ext>
            </a:extLst>
          </p:cNvPr>
          <p:cNvSpPr>
            <a:spLocks noGrp="1"/>
          </p:cNvSpPr>
          <p:nvPr>
            <p:ph type="body" sz="quarter" idx="32" hasCustomPrompt="1"/>
          </p:nvPr>
        </p:nvSpPr>
        <p:spPr>
          <a:xfrm>
            <a:off x="389534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5" name="Text Placeholder 28">
            <a:extLst>
              <a:ext uri="{FF2B5EF4-FFF2-40B4-BE49-F238E27FC236}">
                <a16:creationId xmlns:a16="http://schemas.microsoft.com/office/drawing/2014/main" id="{9F59F81C-A663-51B7-2FF3-E8D3462315FD}"/>
              </a:ext>
            </a:extLst>
          </p:cNvPr>
          <p:cNvSpPr>
            <a:spLocks noGrp="1"/>
          </p:cNvSpPr>
          <p:nvPr>
            <p:ph type="body" sz="quarter" idx="33" hasCustomPrompt="1"/>
          </p:nvPr>
        </p:nvSpPr>
        <p:spPr>
          <a:xfrm>
            <a:off x="6473952"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6" name="Text Placeholder 28">
            <a:extLst>
              <a:ext uri="{FF2B5EF4-FFF2-40B4-BE49-F238E27FC236}">
                <a16:creationId xmlns:a16="http://schemas.microsoft.com/office/drawing/2014/main" id="{8F6AC0DB-5305-0EF0-76E1-B8577DCB8CFA}"/>
              </a:ext>
            </a:extLst>
          </p:cNvPr>
          <p:cNvSpPr>
            <a:spLocks noGrp="1"/>
          </p:cNvSpPr>
          <p:nvPr>
            <p:ph type="body" sz="quarter" idx="34" hasCustomPrompt="1"/>
          </p:nvPr>
        </p:nvSpPr>
        <p:spPr>
          <a:xfrm>
            <a:off x="6473952"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7" name="Text Placeholder 28">
            <a:extLst>
              <a:ext uri="{FF2B5EF4-FFF2-40B4-BE49-F238E27FC236}">
                <a16:creationId xmlns:a16="http://schemas.microsoft.com/office/drawing/2014/main" id="{C7766778-EADE-E830-94ED-B5548837EA91}"/>
              </a:ext>
            </a:extLst>
          </p:cNvPr>
          <p:cNvSpPr>
            <a:spLocks noGrp="1"/>
          </p:cNvSpPr>
          <p:nvPr>
            <p:ph type="body" sz="quarter" idx="35" hasCustomPrompt="1"/>
          </p:nvPr>
        </p:nvSpPr>
        <p:spPr>
          <a:xfrm>
            <a:off x="906170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8" name="Text Placeholder 28">
            <a:extLst>
              <a:ext uri="{FF2B5EF4-FFF2-40B4-BE49-F238E27FC236}">
                <a16:creationId xmlns:a16="http://schemas.microsoft.com/office/drawing/2014/main" id="{E29FCF55-ECB6-6BB4-69CE-6677F4932C01}"/>
              </a:ext>
            </a:extLst>
          </p:cNvPr>
          <p:cNvSpPr>
            <a:spLocks noGrp="1"/>
          </p:cNvSpPr>
          <p:nvPr>
            <p:ph type="body" sz="quarter" idx="36" hasCustomPrompt="1"/>
          </p:nvPr>
        </p:nvSpPr>
        <p:spPr>
          <a:xfrm>
            <a:off x="906170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9" name="Footer Placeholder 28">
            <a:extLst>
              <a:ext uri="{FF2B5EF4-FFF2-40B4-BE49-F238E27FC236}">
                <a16:creationId xmlns:a16="http://schemas.microsoft.com/office/drawing/2014/main" id="{E50B0175-9BBD-26B5-48D1-23C14CD585BE}"/>
              </a:ext>
            </a:extLst>
          </p:cNvPr>
          <p:cNvSpPr>
            <a:spLocks noGrp="1"/>
          </p:cNvSpPr>
          <p:nvPr>
            <p:ph type="ftr" sz="quarter" idx="37"/>
          </p:nvPr>
        </p:nvSpPr>
        <p:spPr/>
        <p:txBody>
          <a:bodyPr>
            <a:noAutofit/>
          </a:bodyPr>
          <a:lstStyle/>
          <a:p>
            <a:r>
              <a:rPr lang="en-US" dirty="0"/>
              <a:t>Fine Jewelry</a:t>
            </a:r>
          </a:p>
        </p:txBody>
      </p:sp>
      <p:cxnSp>
        <p:nvCxnSpPr>
          <p:cNvPr id="4" name="Straight Connector 3">
            <a:extLst>
              <a:ext uri="{FF2B5EF4-FFF2-40B4-BE49-F238E27FC236}">
                <a16:creationId xmlns:a16="http://schemas.microsoft.com/office/drawing/2014/main" id="{FE09E0A9-2459-5903-A74B-7F3F6F82FBD4}"/>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B47BC0-FA5D-EA74-4832-84BBDC63054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D3FDDC-AE8B-916E-2FB3-18E7CBBC7A5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F2EEB-CE87-7F98-716D-ED8DEDF4E6F1}"/>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Freeform 42">
            <a:extLst>
              <a:ext uri="{FF2B5EF4-FFF2-40B4-BE49-F238E27FC236}">
                <a16:creationId xmlns:a16="http://schemas.microsoft.com/office/drawing/2014/main" id="{C29E57C3-BF26-FFED-0E5E-D1D7503CC145}"/>
              </a:ext>
            </a:extLst>
          </p:cNvPr>
          <p:cNvSpPr/>
          <p:nvPr userDrawn="1"/>
        </p:nvSpPr>
        <p:spPr>
          <a:xfrm>
            <a:off x="11169550" y="1625301"/>
            <a:ext cx="421636" cy="421362"/>
          </a:xfrm>
          <a:custGeom>
            <a:avLst/>
            <a:gdLst>
              <a:gd name="connsiteX0" fmla="*/ 245827 w 421636"/>
              <a:gd name="connsiteY0" fmla="*/ 135800 h 421362"/>
              <a:gd name="connsiteX1" fmla="*/ 212735 w 421636"/>
              <a:gd name="connsiteY1" fmla="*/ 0 h 421362"/>
              <a:gd name="connsiteX2" fmla="*/ 177471 w 421636"/>
              <a:gd name="connsiteY2" fmla="*/ 135302 h 421362"/>
              <a:gd name="connsiteX3" fmla="*/ 136074 w 421636"/>
              <a:gd name="connsiteY3" fmla="*/ 175919 h 421362"/>
              <a:gd name="connsiteX4" fmla="*/ 0 w 421636"/>
              <a:gd name="connsiteY4" fmla="*/ 208811 h 421362"/>
              <a:gd name="connsiteX5" fmla="*/ 135434 w 421636"/>
              <a:gd name="connsiteY5" fmla="*/ 244071 h 421362"/>
              <a:gd name="connsiteX6" fmla="*/ 176065 w 421636"/>
              <a:gd name="connsiteY6" fmla="*/ 285435 h 421362"/>
              <a:gd name="connsiteX7" fmla="*/ 209029 w 421636"/>
              <a:gd name="connsiteY7" fmla="*/ 421363 h 421362"/>
              <a:gd name="connsiteX8" fmla="*/ 244293 w 421636"/>
              <a:gd name="connsiteY8" fmla="*/ 286061 h 421362"/>
              <a:gd name="connsiteX9" fmla="*/ 285690 w 421636"/>
              <a:gd name="connsiteY9" fmla="*/ 245444 h 421362"/>
              <a:gd name="connsiteX10" fmla="*/ 421636 w 421636"/>
              <a:gd name="connsiteY10" fmla="*/ 212552 h 421362"/>
              <a:gd name="connsiteX11" fmla="*/ 286202 w 421636"/>
              <a:gd name="connsiteY11" fmla="*/ 177292 h 421362"/>
              <a:gd name="connsiteX12" fmla="*/ 245827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27" y="135800"/>
                </a:moveTo>
                <a:lnTo>
                  <a:pt x="212735" y="0"/>
                </a:lnTo>
                <a:lnTo>
                  <a:pt x="177471" y="135302"/>
                </a:lnTo>
                <a:cubicBezTo>
                  <a:pt x="172232" y="155489"/>
                  <a:pt x="156261" y="171061"/>
                  <a:pt x="136074" y="175919"/>
                </a:cubicBezTo>
                <a:lnTo>
                  <a:pt x="0" y="208811"/>
                </a:lnTo>
                <a:lnTo>
                  <a:pt x="135434" y="244071"/>
                </a:lnTo>
                <a:cubicBezTo>
                  <a:pt x="155622" y="249306"/>
                  <a:pt x="171210" y="265254"/>
                  <a:pt x="176065" y="285435"/>
                </a:cubicBezTo>
                <a:lnTo>
                  <a:pt x="209029" y="421363"/>
                </a:lnTo>
                <a:lnTo>
                  <a:pt x="244293" y="286061"/>
                </a:lnTo>
                <a:cubicBezTo>
                  <a:pt x="249532" y="265874"/>
                  <a:pt x="265503" y="250302"/>
                  <a:pt x="285690" y="245444"/>
                </a:cubicBezTo>
                <a:lnTo>
                  <a:pt x="421636" y="212552"/>
                </a:lnTo>
                <a:lnTo>
                  <a:pt x="286202" y="177292"/>
                </a:lnTo>
                <a:cubicBezTo>
                  <a:pt x="266397" y="171935"/>
                  <a:pt x="250682" y="155987"/>
                  <a:pt x="245827"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35" name="Freeform 44">
            <a:extLst>
              <a:ext uri="{FF2B5EF4-FFF2-40B4-BE49-F238E27FC236}">
                <a16:creationId xmlns:a16="http://schemas.microsoft.com/office/drawing/2014/main" id="{C22B1F65-D475-A98E-EA7F-55FD41B5C38A}"/>
              </a:ext>
            </a:extLst>
          </p:cNvPr>
          <p:cNvSpPr/>
          <p:nvPr userDrawn="1"/>
        </p:nvSpPr>
        <p:spPr>
          <a:xfrm>
            <a:off x="11226099" y="624429"/>
            <a:ext cx="766611" cy="753345"/>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75000"/>
            </a:schemeClr>
          </a:solidFill>
          <a:ln w="6385" cap="flat">
            <a:noFill/>
            <a:prstDash val="solid"/>
            <a:miter/>
          </a:ln>
        </p:spPr>
        <p:txBody>
          <a:bodyPr rtlCol="0" anchor="ctr"/>
          <a:lstStyle/>
          <a:p>
            <a:endParaRPr lang="en-US" dirty="0"/>
          </a:p>
        </p:txBody>
      </p:sp>
      <p:sp>
        <p:nvSpPr>
          <p:cNvPr id="36" name="Freeform 53">
            <a:extLst>
              <a:ext uri="{FF2B5EF4-FFF2-40B4-BE49-F238E27FC236}">
                <a16:creationId xmlns:a16="http://schemas.microsoft.com/office/drawing/2014/main" id="{A2942759-5FC1-A116-374B-028C8EFD6AA8}"/>
              </a:ext>
            </a:extLst>
          </p:cNvPr>
          <p:cNvSpPr/>
          <p:nvPr userDrawn="1"/>
        </p:nvSpPr>
        <p:spPr>
          <a:xfrm>
            <a:off x="11628104" y="2658690"/>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sp>
        <p:nvSpPr>
          <p:cNvPr id="37" name="Freeform 57">
            <a:extLst>
              <a:ext uri="{FF2B5EF4-FFF2-40B4-BE49-F238E27FC236}">
                <a16:creationId xmlns:a16="http://schemas.microsoft.com/office/drawing/2014/main" id="{6DBBCC02-F430-7C2E-F156-67C1A83C2A24}"/>
              </a:ext>
            </a:extLst>
          </p:cNvPr>
          <p:cNvSpPr>
            <a:spLocks noChangeAspect="1"/>
          </p:cNvSpPr>
          <p:nvPr userDrawn="1"/>
        </p:nvSpPr>
        <p:spPr>
          <a:xfrm>
            <a:off x="1543868"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58">
            <a:extLst>
              <a:ext uri="{FF2B5EF4-FFF2-40B4-BE49-F238E27FC236}">
                <a16:creationId xmlns:a16="http://schemas.microsoft.com/office/drawing/2014/main" id="{179957A1-7302-4BBF-780A-0D81913AE106}"/>
              </a:ext>
            </a:extLst>
          </p:cNvPr>
          <p:cNvSpPr>
            <a:spLocks noChangeAspect="1"/>
          </p:cNvSpPr>
          <p:nvPr userDrawn="1"/>
        </p:nvSpPr>
        <p:spPr>
          <a:xfrm>
            <a:off x="4124570"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59">
            <a:extLst>
              <a:ext uri="{FF2B5EF4-FFF2-40B4-BE49-F238E27FC236}">
                <a16:creationId xmlns:a16="http://schemas.microsoft.com/office/drawing/2014/main" id="{3961B42C-5BF6-F087-D3BA-97C8CA8DBC0C}"/>
              </a:ext>
            </a:extLst>
          </p:cNvPr>
          <p:cNvSpPr>
            <a:spLocks noChangeAspect="1"/>
          </p:cNvSpPr>
          <p:nvPr userDrawn="1"/>
        </p:nvSpPr>
        <p:spPr>
          <a:xfrm>
            <a:off x="6705272"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0" name="Freeform 60">
            <a:extLst>
              <a:ext uri="{FF2B5EF4-FFF2-40B4-BE49-F238E27FC236}">
                <a16:creationId xmlns:a16="http://schemas.microsoft.com/office/drawing/2014/main" id="{F322CB43-A3A7-A788-26DD-81960035FAA0}"/>
              </a:ext>
            </a:extLst>
          </p:cNvPr>
          <p:cNvSpPr>
            <a:spLocks noChangeAspect="1"/>
          </p:cNvSpPr>
          <p:nvPr userDrawn="1"/>
        </p:nvSpPr>
        <p:spPr>
          <a:xfrm>
            <a:off x="9285975"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1" name="Freeform 61">
            <a:extLst>
              <a:ext uri="{FF2B5EF4-FFF2-40B4-BE49-F238E27FC236}">
                <a16:creationId xmlns:a16="http://schemas.microsoft.com/office/drawing/2014/main" id="{4BB225F0-6CCF-C3D8-6427-2BD0833C8757}"/>
              </a:ext>
            </a:extLst>
          </p:cNvPr>
          <p:cNvSpPr>
            <a:spLocks noChangeAspect="1"/>
          </p:cNvSpPr>
          <p:nvPr userDrawn="1"/>
        </p:nvSpPr>
        <p:spPr>
          <a:xfrm>
            <a:off x="1543868"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2" name="Freeform 62">
            <a:extLst>
              <a:ext uri="{FF2B5EF4-FFF2-40B4-BE49-F238E27FC236}">
                <a16:creationId xmlns:a16="http://schemas.microsoft.com/office/drawing/2014/main" id="{F91B4146-B9B3-B7ED-3E4F-1109E04059D6}"/>
              </a:ext>
            </a:extLst>
          </p:cNvPr>
          <p:cNvSpPr>
            <a:spLocks noChangeAspect="1"/>
          </p:cNvSpPr>
          <p:nvPr userDrawn="1"/>
        </p:nvSpPr>
        <p:spPr>
          <a:xfrm>
            <a:off x="4124570"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3" name="Freeform 63">
            <a:extLst>
              <a:ext uri="{FF2B5EF4-FFF2-40B4-BE49-F238E27FC236}">
                <a16:creationId xmlns:a16="http://schemas.microsoft.com/office/drawing/2014/main" id="{C931CB60-C1AA-2940-EFA6-0D00E5274A26}"/>
              </a:ext>
            </a:extLst>
          </p:cNvPr>
          <p:cNvSpPr>
            <a:spLocks noChangeAspect="1"/>
          </p:cNvSpPr>
          <p:nvPr userDrawn="1"/>
        </p:nvSpPr>
        <p:spPr>
          <a:xfrm>
            <a:off x="6705272"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4" name="Freeform 64">
            <a:extLst>
              <a:ext uri="{FF2B5EF4-FFF2-40B4-BE49-F238E27FC236}">
                <a16:creationId xmlns:a16="http://schemas.microsoft.com/office/drawing/2014/main" id="{5282E883-EB52-CBDC-0D67-7FDB27153D1B}"/>
              </a:ext>
            </a:extLst>
          </p:cNvPr>
          <p:cNvSpPr>
            <a:spLocks noChangeAspect="1"/>
          </p:cNvSpPr>
          <p:nvPr userDrawn="1"/>
        </p:nvSpPr>
        <p:spPr>
          <a:xfrm>
            <a:off x="9285975"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5" name="Freeform 3">
            <a:extLst>
              <a:ext uri="{FF2B5EF4-FFF2-40B4-BE49-F238E27FC236}">
                <a16:creationId xmlns:a16="http://schemas.microsoft.com/office/drawing/2014/main" id="{B0933FA1-C477-5619-B99B-F5A0BD96C4AB}"/>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1906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dirty="0"/>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941832" y="3310128"/>
            <a:ext cx="2560320"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dirty="0"/>
              <a:t>Fine Jewelry</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51" r:id="rId4"/>
    <p:sldLayoutId id="2147483664" r:id="rId5"/>
    <p:sldLayoutId id="2147483665" r:id="rId6"/>
    <p:sldLayoutId id="2147483666" r:id="rId7"/>
    <p:sldLayoutId id="2147483658" r:id="rId8"/>
    <p:sldLayoutId id="2147483659" r:id="rId9"/>
    <p:sldLayoutId id="2147483667" r:id="rId10"/>
    <p:sldLayoutId id="2147483668" r:id="rId11"/>
    <p:sldLayoutId id="2147483669" r:id="rId12"/>
    <p:sldLayoutId id="2147483670" r:id="rId13"/>
    <p:sldLayoutId id="2147483671" r:id="rId14"/>
    <p:sldLayoutId id="214748366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066800" y="2515533"/>
            <a:ext cx="10058400" cy="685800"/>
          </a:xfrm>
        </p:spPr>
        <p:txBody>
          <a:bodyPr/>
          <a:lstStyle/>
          <a:p>
            <a:r>
              <a:rPr lang="en-US" dirty="0"/>
              <a:t>GUess</a:t>
            </a:r>
          </a:p>
        </p:txBody>
      </p:sp>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66800" y="5101792"/>
            <a:ext cx="10058400" cy="365760"/>
          </a:xfrm>
        </p:spPr>
        <p:txBody>
          <a:bodyPr/>
          <a:lstStyle/>
          <a:p>
            <a:r>
              <a:rPr lang="en-US" dirty="0"/>
              <a:t>Sahiti Kattamedi, Neha Khan, Jorge Mejia, Jesse Ortiz</a:t>
            </a:r>
          </a:p>
          <a:p>
            <a:r>
              <a:rPr lang="en-US" dirty="0"/>
              <a:t>Professor Mohamed Aly</a:t>
            </a:r>
          </a:p>
          <a:p>
            <a:r>
              <a:rPr lang="en-US" dirty="0"/>
              <a:t>12/16/2022</a:t>
            </a:r>
          </a:p>
          <a:p>
            <a:endParaRPr lang="en-US" dirty="0"/>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88EB0238-6222-5759-B561-B73E85EFB035}"/>
              </a:ext>
            </a:extLst>
          </p:cNvPr>
          <p:cNvPicPr>
            <a:picLocks noChangeAspect="1"/>
          </p:cNvPicPr>
          <p:nvPr/>
        </p:nvPicPr>
        <p:blipFill>
          <a:blip r:embed="rId2"/>
          <a:stretch>
            <a:fillRect/>
          </a:stretch>
        </p:blipFill>
        <p:spPr>
          <a:xfrm>
            <a:off x="1277958" y="1693034"/>
            <a:ext cx="2958139" cy="4336034"/>
          </a:xfrm>
          <a:prstGeom prst="rect">
            <a:avLst/>
          </a:prstGeom>
        </p:spPr>
      </p:pic>
      <p:pic>
        <p:nvPicPr>
          <p:cNvPr id="10" name="Picture 9">
            <a:extLst>
              <a:ext uri="{FF2B5EF4-FFF2-40B4-BE49-F238E27FC236}">
                <a16:creationId xmlns:a16="http://schemas.microsoft.com/office/drawing/2014/main" id="{CE12AD9D-3733-562B-8338-614BB64F200D}"/>
              </a:ext>
            </a:extLst>
          </p:cNvPr>
          <p:cNvPicPr>
            <a:picLocks noChangeAspect="1"/>
          </p:cNvPicPr>
          <p:nvPr/>
        </p:nvPicPr>
        <p:blipFill>
          <a:blip r:embed="rId3"/>
          <a:stretch>
            <a:fillRect/>
          </a:stretch>
        </p:blipFill>
        <p:spPr>
          <a:xfrm>
            <a:off x="4654971" y="1696393"/>
            <a:ext cx="2809124" cy="4336034"/>
          </a:xfrm>
          <a:prstGeom prst="rect">
            <a:avLst/>
          </a:prstGeom>
        </p:spPr>
      </p:pic>
      <p:pic>
        <p:nvPicPr>
          <p:cNvPr id="12" name="Picture 11">
            <a:extLst>
              <a:ext uri="{FF2B5EF4-FFF2-40B4-BE49-F238E27FC236}">
                <a16:creationId xmlns:a16="http://schemas.microsoft.com/office/drawing/2014/main" id="{0030E68B-5B12-4CE8-B019-D1122FCBFD87}"/>
              </a:ext>
            </a:extLst>
          </p:cNvPr>
          <p:cNvPicPr>
            <a:picLocks noChangeAspect="1"/>
          </p:cNvPicPr>
          <p:nvPr/>
        </p:nvPicPr>
        <p:blipFill>
          <a:blip r:embed="rId4"/>
          <a:stretch>
            <a:fillRect/>
          </a:stretch>
        </p:blipFill>
        <p:spPr>
          <a:xfrm>
            <a:off x="7662302" y="2677031"/>
            <a:ext cx="4311077" cy="1951695"/>
          </a:xfrm>
          <a:prstGeom prst="rect">
            <a:avLst/>
          </a:prstGeom>
        </p:spPr>
      </p:pic>
    </p:spTree>
    <p:extLst>
      <p:ext uri="{BB962C8B-B14F-4D97-AF65-F5344CB8AC3E}">
        <p14:creationId xmlns:p14="http://schemas.microsoft.com/office/powerpoint/2010/main" val="25178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 Clock</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E1CFDE7B-9B46-4163-5357-4E22A244B578}"/>
              </a:ext>
            </a:extLst>
          </p:cNvPr>
          <p:cNvPicPr>
            <a:picLocks noChangeAspect="1"/>
          </p:cNvPicPr>
          <p:nvPr/>
        </p:nvPicPr>
        <p:blipFill>
          <a:blip r:embed="rId2"/>
          <a:stretch>
            <a:fillRect/>
          </a:stretch>
        </p:blipFill>
        <p:spPr>
          <a:xfrm>
            <a:off x="154943" y="1753201"/>
            <a:ext cx="11945113" cy="3538210"/>
          </a:xfrm>
          <a:prstGeom prst="rect">
            <a:avLst/>
          </a:prstGeom>
        </p:spPr>
      </p:pic>
    </p:spTree>
    <p:extLst>
      <p:ext uri="{BB962C8B-B14F-4D97-AF65-F5344CB8AC3E}">
        <p14:creationId xmlns:p14="http://schemas.microsoft.com/office/powerpoint/2010/main" val="368079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1026" name="Picture 2">
            <a:extLst>
              <a:ext uri="{FF2B5EF4-FFF2-40B4-BE49-F238E27FC236}">
                <a16:creationId xmlns:a16="http://schemas.microsoft.com/office/drawing/2014/main" id="{372846EA-664A-A81C-6B43-C8801B388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576" y="1514733"/>
            <a:ext cx="4081309" cy="3327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3276B2-F6F9-8D67-5037-A21465B83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30" y="4898546"/>
            <a:ext cx="7660433" cy="15762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D9D965-EA64-F940-C593-B699F4E3E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985" y="1514732"/>
            <a:ext cx="6733128" cy="297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45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8E564997-3D82-DB31-1015-B19807DC33C5}"/>
              </a:ext>
            </a:extLst>
          </p:cNvPr>
          <p:cNvPicPr>
            <a:picLocks noChangeAspect="1"/>
          </p:cNvPicPr>
          <p:nvPr/>
        </p:nvPicPr>
        <p:blipFill>
          <a:blip r:embed="rId2"/>
          <a:stretch>
            <a:fillRect/>
          </a:stretch>
        </p:blipFill>
        <p:spPr>
          <a:xfrm>
            <a:off x="2638409" y="1638145"/>
            <a:ext cx="2446774" cy="4558628"/>
          </a:xfrm>
          <a:prstGeom prst="rect">
            <a:avLst/>
          </a:prstGeom>
        </p:spPr>
      </p:pic>
      <p:pic>
        <p:nvPicPr>
          <p:cNvPr id="8" name="Picture 7">
            <a:extLst>
              <a:ext uri="{FF2B5EF4-FFF2-40B4-BE49-F238E27FC236}">
                <a16:creationId xmlns:a16="http://schemas.microsoft.com/office/drawing/2014/main" id="{3B9720BE-51DE-3888-51D2-C258AFF94E44}"/>
              </a:ext>
            </a:extLst>
          </p:cNvPr>
          <p:cNvPicPr>
            <a:picLocks noChangeAspect="1"/>
          </p:cNvPicPr>
          <p:nvPr/>
        </p:nvPicPr>
        <p:blipFill>
          <a:blip r:embed="rId3"/>
          <a:stretch>
            <a:fillRect/>
          </a:stretch>
        </p:blipFill>
        <p:spPr>
          <a:xfrm>
            <a:off x="5937274" y="1638145"/>
            <a:ext cx="4631791" cy="3950892"/>
          </a:xfrm>
          <a:prstGeom prst="rect">
            <a:avLst/>
          </a:prstGeom>
        </p:spPr>
      </p:pic>
    </p:spTree>
    <p:extLst>
      <p:ext uri="{BB962C8B-B14F-4D97-AF65-F5344CB8AC3E}">
        <p14:creationId xmlns:p14="http://schemas.microsoft.com/office/powerpoint/2010/main" val="48270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10" name="Picture 9">
            <a:extLst>
              <a:ext uri="{FF2B5EF4-FFF2-40B4-BE49-F238E27FC236}">
                <a16:creationId xmlns:a16="http://schemas.microsoft.com/office/drawing/2014/main" id="{217A4AC3-3C93-C958-80F1-94C0324AE2DE}"/>
              </a:ext>
            </a:extLst>
          </p:cNvPr>
          <p:cNvPicPr>
            <a:picLocks noChangeAspect="1"/>
          </p:cNvPicPr>
          <p:nvPr/>
        </p:nvPicPr>
        <p:blipFill>
          <a:blip r:embed="rId2"/>
          <a:stretch>
            <a:fillRect/>
          </a:stretch>
        </p:blipFill>
        <p:spPr>
          <a:xfrm>
            <a:off x="520703" y="1514732"/>
            <a:ext cx="4061047" cy="3542460"/>
          </a:xfrm>
          <a:prstGeom prst="rect">
            <a:avLst/>
          </a:prstGeom>
        </p:spPr>
      </p:pic>
      <p:pic>
        <p:nvPicPr>
          <p:cNvPr id="11" name="Picture 10">
            <a:extLst>
              <a:ext uri="{FF2B5EF4-FFF2-40B4-BE49-F238E27FC236}">
                <a16:creationId xmlns:a16="http://schemas.microsoft.com/office/drawing/2014/main" id="{8930EF07-4ECD-5C3C-4627-836851F9AE0F}"/>
              </a:ext>
            </a:extLst>
          </p:cNvPr>
          <p:cNvPicPr>
            <a:picLocks noChangeAspect="1"/>
          </p:cNvPicPr>
          <p:nvPr/>
        </p:nvPicPr>
        <p:blipFill>
          <a:blip r:embed="rId3"/>
          <a:stretch>
            <a:fillRect/>
          </a:stretch>
        </p:blipFill>
        <p:spPr>
          <a:xfrm>
            <a:off x="4681417" y="2232854"/>
            <a:ext cx="7472202" cy="2675048"/>
          </a:xfrm>
          <a:prstGeom prst="rect">
            <a:avLst/>
          </a:prstGeom>
        </p:spPr>
      </p:pic>
    </p:spTree>
    <p:extLst>
      <p:ext uri="{BB962C8B-B14F-4D97-AF65-F5344CB8AC3E}">
        <p14:creationId xmlns:p14="http://schemas.microsoft.com/office/powerpoint/2010/main" val="24346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a:xfrm rot="16200000">
            <a:off x="-941832" y="3310128"/>
            <a:ext cx="2560320" cy="182880"/>
          </a:xfrm>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15</a:t>
            </a:fld>
            <a:endParaRPr lang="en-US" dirty="0"/>
          </a:p>
        </p:txBody>
      </p:sp>
      <p:pic>
        <p:nvPicPr>
          <p:cNvPr id="8" name="Picture 7">
            <a:extLst>
              <a:ext uri="{FF2B5EF4-FFF2-40B4-BE49-F238E27FC236}">
                <a16:creationId xmlns:a16="http://schemas.microsoft.com/office/drawing/2014/main" id="{191DDB92-3090-AFA1-C3A2-1651A4CF1788}"/>
              </a:ext>
            </a:extLst>
          </p:cNvPr>
          <p:cNvPicPr>
            <a:picLocks noChangeAspect="1"/>
          </p:cNvPicPr>
          <p:nvPr/>
        </p:nvPicPr>
        <p:blipFill>
          <a:blip r:embed="rId2"/>
          <a:stretch>
            <a:fillRect/>
          </a:stretch>
        </p:blipFill>
        <p:spPr>
          <a:xfrm>
            <a:off x="2313992" y="1673352"/>
            <a:ext cx="3442996" cy="4531728"/>
          </a:xfrm>
          <a:prstGeom prst="rect">
            <a:avLst/>
          </a:prstGeom>
        </p:spPr>
      </p:pic>
      <p:pic>
        <p:nvPicPr>
          <p:cNvPr id="10" name="Picture 9">
            <a:extLst>
              <a:ext uri="{FF2B5EF4-FFF2-40B4-BE49-F238E27FC236}">
                <a16:creationId xmlns:a16="http://schemas.microsoft.com/office/drawing/2014/main" id="{17BAC03B-BCB2-C6C7-C01E-942626152613}"/>
              </a:ext>
            </a:extLst>
          </p:cNvPr>
          <p:cNvPicPr>
            <a:picLocks noChangeAspect="1"/>
          </p:cNvPicPr>
          <p:nvPr/>
        </p:nvPicPr>
        <p:blipFill>
          <a:blip r:embed="rId3"/>
          <a:stretch>
            <a:fillRect/>
          </a:stretch>
        </p:blipFill>
        <p:spPr>
          <a:xfrm>
            <a:off x="6096000" y="1668317"/>
            <a:ext cx="3607021" cy="4541799"/>
          </a:xfrm>
          <a:prstGeom prst="rect">
            <a:avLst/>
          </a:prstGeom>
        </p:spPr>
      </p:pic>
    </p:spTree>
    <p:extLst>
      <p:ext uri="{BB962C8B-B14F-4D97-AF65-F5344CB8AC3E}">
        <p14:creationId xmlns:p14="http://schemas.microsoft.com/office/powerpoint/2010/main" val="196307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16</a:t>
            </a:fld>
            <a:endParaRPr lang="en-US" dirty="0"/>
          </a:p>
        </p:txBody>
      </p:sp>
      <p:pic>
        <p:nvPicPr>
          <p:cNvPr id="12" name="Picture 11">
            <a:extLst>
              <a:ext uri="{FF2B5EF4-FFF2-40B4-BE49-F238E27FC236}">
                <a16:creationId xmlns:a16="http://schemas.microsoft.com/office/drawing/2014/main" id="{11400815-2D36-AC5C-1153-D1B09B761A4F}"/>
              </a:ext>
            </a:extLst>
          </p:cNvPr>
          <p:cNvPicPr>
            <a:picLocks noChangeAspect="1"/>
          </p:cNvPicPr>
          <p:nvPr/>
        </p:nvPicPr>
        <p:blipFill>
          <a:blip r:embed="rId2"/>
          <a:stretch>
            <a:fillRect/>
          </a:stretch>
        </p:blipFill>
        <p:spPr>
          <a:xfrm>
            <a:off x="2895874" y="1633504"/>
            <a:ext cx="2680447" cy="5040522"/>
          </a:xfrm>
          <a:prstGeom prst="rect">
            <a:avLst/>
          </a:prstGeom>
        </p:spPr>
      </p:pic>
      <p:pic>
        <p:nvPicPr>
          <p:cNvPr id="14" name="Picture 13">
            <a:extLst>
              <a:ext uri="{FF2B5EF4-FFF2-40B4-BE49-F238E27FC236}">
                <a16:creationId xmlns:a16="http://schemas.microsoft.com/office/drawing/2014/main" id="{7FD0EB59-EFB1-08C9-89CE-8D52BBE71B85}"/>
              </a:ext>
            </a:extLst>
          </p:cNvPr>
          <p:cNvPicPr>
            <a:picLocks noChangeAspect="1"/>
          </p:cNvPicPr>
          <p:nvPr/>
        </p:nvPicPr>
        <p:blipFill>
          <a:blip r:embed="rId3"/>
          <a:stretch>
            <a:fillRect/>
          </a:stretch>
        </p:blipFill>
        <p:spPr>
          <a:xfrm>
            <a:off x="6179974" y="1673352"/>
            <a:ext cx="2124270" cy="5000674"/>
          </a:xfrm>
          <a:prstGeom prst="rect">
            <a:avLst/>
          </a:prstGeom>
        </p:spPr>
      </p:pic>
    </p:spTree>
    <p:extLst>
      <p:ext uri="{BB962C8B-B14F-4D97-AF65-F5344CB8AC3E}">
        <p14:creationId xmlns:p14="http://schemas.microsoft.com/office/powerpoint/2010/main" val="3600767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 Output</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17</a:t>
            </a:fld>
            <a:endParaRPr lang="en-US" dirty="0"/>
          </a:p>
        </p:txBody>
      </p:sp>
      <p:pic>
        <p:nvPicPr>
          <p:cNvPr id="1026" name="Picture 2">
            <a:extLst>
              <a:ext uri="{FF2B5EF4-FFF2-40B4-BE49-F238E27FC236}">
                <a16:creationId xmlns:a16="http://schemas.microsoft.com/office/drawing/2014/main" id="{E6C3B81D-B3CD-9213-F09D-FD560B9C4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11537"/>
            <a:ext cx="8758335" cy="430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92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AE80-BCF4-26C8-0D77-3D9D5F67A62B}"/>
              </a:ext>
            </a:extLst>
          </p:cNvPr>
          <p:cNvSpPr>
            <a:spLocks noGrp="1"/>
          </p:cNvSpPr>
          <p:nvPr>
            <p:ph type="title"/>
          </p:nvPr>
        </p:nvSpPr>
        <p:spPr/>
        <p:txBody>
          <a:bodyPr anchor="t" anchorCtr="0">
            <a:normAutofit/>
          </a:bodyPr>
          <a:lstStyle/>
          <a:p>
            <a:pPr algn="ctr"/>
            <a:r>
              <a:rPr lang="en-US" dirty="0"/>
              <a:t>Meet our team</a:t>
            </a:r>
          </a:p>
        </p:txBody>
      </p:sp>
      <p:sp>
        <p:nvSpPr>
          <p:cNvPr id="28" name="Footer Placeholder 27">
            <a:extLst>
              <a:ext uri="{FF2B5EF4-FFF2-40B4-BE49-F238E27FC236}">
                <a16:creationId xmlns:a16="http://schemas.microsoft.com/office/drawing/2014/main" id="{ACCFB766-A21A-C190-B2A2-4634A1986390}"/>
              </a:ext>
            </a:extLst>
          </p:cNvPr>
          <p:cNvSpPr>
            <a:spLocks noGrp="1"/>
          </p:cNvSpPr>
          <p:nvPr>
            <p:ph type="ftr" sz="quarter" idx="25"/>
          </p:nvPr>
        </p:nvSpPr>
        <p:spPr/>
        <p:txBody>
          <a:bodyPr/>
          <a:lstStyle/>
          <a:p>
            <a:r>
              <a:rPr lang="en-US" dirty="0">
                <a:solidFill>
                  <a:schemeClr val="accent1">
                    <a:lumMod val="40000"/>
                    <a:lumOff val="60000"/>
                  </a:schemeClr>
                </a:solidFill>
              </a:rPr>
              <a:t>Guess</a:t>
            </a:r>
          </a:p>
        </p:txBody>
      </p:sp>
      <p:sp>
        <p:nvSpPr>
          <p:cNvPr id="4" name="Slide Number Placeholder 3">
            <a:extLst>
              <a:ext uri="{FF2B5EF4-FFF2-40B4-BE49-F238E27FC236}">
                <a16:creationId xmlns:a16="http://schemas.microsoft.com/office/drawing/2014/main" id="{B9D83273-0B12-A93D-29D0-05AC065A5BF8}"/>
              </a:ext>
            </a:extLst>
          </p:cNvPr>
          <p:cNvSpPr>
            <a:spLocks noGrp="1"/>
          </p:cNvSpPr>
          <p:nvPr>
            <p:ph type="sldNum" sz="quarter" idx="12"/>
          </p:nvPr>
        </p:nvSpPr>
        <p:spPr/>
        <p:txBody>
          <a:bodyPr/>
          <a:lstStyle/>
          <a:p>
            <a:fld id="{294A09A9-5501-47C1-A89A-A340965A2BE2}" type="slidenum">
              <a:rPr lang="en-US" smtClean="0">
                <a:solidFill>
                  <a:schemeClr val="accent1">
                    <a:lumMod val="40000"/>
                    <a:lumOff val="60000"/>
                  </a:schemeClr>
                </a:solidFill>
              </a:rPr>
              <a:t>18</a:t>
            </a:fld>
            <a:endParaRPr lang="en-US" dirty="0">
              <a:solidFill>
                <a:schemeClr val="accent1">
                  <a:lumMod val="40000"/>
                  <a:lumOff val="60000"/>
                </a:schemeClr>
              </a:solidFill>
            </a:endParaRPr>
          </a:p>
        </p:txBody>
      </p:sp>
      <p:sp>
        <p:nvSpPr>
          <p:cNvPr id="9" name="Text Placeholder 8">
            <a:extLst>
              <a:ext uri="{FF2B5EF4-FFF2-40B4-BE49-F238E27FC236}">
                <a16:creationId xmlns:a16="http://schemas.microsoft.com/office/drawing/2014/main" id="{C6D2941B-E5AE-6248-1683-132D7FA50DC2}"/>
              </a:ext>
            </a:extLst>
          </p:cNvPr>
          <p:cNvSpPr>
            <a:spLocks noGrp="1"/>
          </p:cNvSpPr>
          <p:nvPr>
            <p:ph type="body" sz="quarter" idx="17"/>
          </p:nvPr>
        </p:nvSpPr>
        <p:spPr>
          <a:xfrm>
            <a:off x="1310640" y="4396025"/>
            <a:ext cx="1828800" cy="228600"/>
          </a:xfrm>
        </p:spPr>
        <p:txBody>
          <a:bodyPr/>
          <a:lstStyle/>
          <a:p>
            <a:r>
              <a:rPr lang="en-US" spc="0" dirty="0"/>
              <a:t>Sahiti Kattamedi</a:t>
            </a:r>
          </a:p>
        </p:txBody>
      </p:sp>
      <p:sp>
        <p:nvSpPr>
          <p:cNvPr id="10" name="Text Placeholder 9">
            <a:extLst>
              <a:ext uri="{FF2B5EF4-FFF2-40B4-BE49-F238E27FC236}">
                <a16:creationId xmlns:a16="http://schemas.microsoft.com/office/drawing/2014/main" id="{20EA06BA-A9F3-2509-8325-F044B3EFE3E9}"/>
              </a:ext>
            </a:extLst>
          </p:cNvPr>
          <p:cNvSpPr>
            <a:spLocks noGrp="1"/>
          </p:cNvSpPr>
          <p:nvPr>
            <p:ph type="body" sz="quarter" idx="18"/>
          </p:nvPr>
        </p:nvSpPr>
        <p:spPr>
          <a:xfrm>
            <a:off x="1508014" y="3075518"/>
            <a:ext cx="1939274" cy="353482"/>
          </a:xfrm>
        </p:spPr>
        <p:txBody>
          <a:bodyPr/>
          <a:lstStyle/>
          <a:p>
            <a:pPr marL="285750" indent="-285750" algn="l">
              <a:buFontTx/>
              <a:buChar char="-"/>
            </a:pPr>
            <a:r>
              <a:rPr lang="en-US" spc="0" dirty="0"/>
              <a:t>Clock Divider</a:t>
            </a:r>
          </a:p>
          <a:p>
            <a:pPr marL="285750" indent="-285750" algn="l">
              <a:buFontTx/>
              <a:buChar char="-"/>
            </a:pPr>
            <a:r>
              <a:rPr lang="en-US" spc="0" dirty="0"/>
              <a:t>Testbench</a:t>
            </a:r>
          </a:p>
          <a:p>
            <a:pPr marL="285750" indent="-285750" algn="l">
              <a:buFontTx/>
              <a:buChar char="-"/>
            </a:pPr>
            <a:r>
              <a:rPr lang="en-US" spc="0" dirty="0"/>
              <a:t>Counter</a:t>
            </a:r>
          </a:p>
          <a:p>
            <a:pPr marL="285750" indent="-285750" algn="l">
              <a:buFontTx/>
              <a:buChar char="-"/>
            </a:pPr>
            <a:r>
              <a:rPr lang="en-US" spc="0" dirty="0"/>
              <a:t>Main</a:t>
            </a:r>
          </a:p>
          <a:p>
            <a:pPr marL="285750" indent="-285750" algn="l">
              <a:buFontTx/>
              <a:buChar char="-"/>
            </a:pPr>
            <a:r>
              <a:rPr lang="en-US" spc="0" dirty="0"/>
              <a:t>Constraints</a:t>
            </a:r>
          </a:p>
          <a:p>
            <a:pPr marL="285750" indent="-285750" algn="l">
              <a:buFontTx/>
              <a:buChar char="-"/>
            </a:pPr>
            <a:r>
              <a:rPr lang="en-US" spc="0" dirty="0"/>
              <a:t>PowerPoint</a:t>
            </a:r>
          </a:p>
        </p:txBody>
      </p:sp>
      <p:sp>
        <p:nvSpPr>
          <p:cNvPr id="11" name="Text Placeholder 10">
            <a:extLst>
              <a:ext uri="{FF2B5EF4-FFF2-40B4-BE49-F238E27FC236}">
                <a16:creationId xmlns:a16="http://schemas.microsoft.com/office/drawing/2014/main" id="{F756E515-628A-32FB-B695-89831579F27C}"/>
              </a:ext>
            </a:extLst>
          </p:cNvPr>
          <p:cNvSpPr>
            <a:spLocks noGrp="1"/>
          </p:cNvSpPr>
          <p:nvPr>
            <p:ph type="body" sz="quarter" idx="19"/>
          </p:nvPr>
        </p:nvSpPr>
        <p:spPr/>
        <p:txBody>
          <a:bodyPr/>
          <a:lstStyle/>
          <a:p>
            <a:r>
              <a:rPr lang="en-US" spc="0" dirty="0">
                <a:effectLst/>
              </a:rPr>
              <a:t>Neha Khan</a:t>
            </a:r>
            <a:endParaRPr lang="en-US" spc="0" dirty="0"/>
          </a:p>
        </p:txBody>
      </p:sp>
      <p:sp>
        <p:nvSpPr>
          <p:cNvPr id="12" name="Text Placeholder 11">
            <a:extLst>
              <a:ext uri="{FF2B5EF4-FFF2-40B4-BE49-F238E27FC236}">
                <a16:creationId xmlns:a16="http://schemas.microsoft.com/office/drawing/2014/main" id="{0C84A083-5458-6EA4-8A35-848547C1DB52}"/>
              </a:ext>
            </a:extLst>
          </p:cNvPr>
          <p:cNvSpPr>
            <a:spLocks noGrp="1"/>
          </p:cNvSpPr>
          <p:nvPr>
            <p:ph type="body" sz="quarter" idx="20"/>
          </p:nvPr>
        </p:nvSpPr>
        <p:spPr>
          <a:xfrm>
            <a:off x="4020312" y="3023659"/>
            <a:ext cx="1828800" cy="228600"/>
          </a:xfrm>
        </p:spPr>
        <p:txBody>
          <a:bodyPr/>
          <a:lstStyle/>
          <a:p>
            <a:pPr marL="285750" indent="-285750" algn="l">
              <a:buFontTx/>
              <a:buChar char="-"/>
            </a:pPr>
            <a:r>
              <a:rPr lang="en-US" spc="0" dirty="0">
                <a:latin typeface="Gill Sans Nova Light" panose="020B0302020104020203" pitchFamily="34" charset="0"/>
              </a:rPr>
              <a:t>5x31 Mux</a:t>
            </a:r>
          </a:p>
          <a:p>
            <a:pPr marL="285750" indent="-285750" algn="l">
              <a:buFontTx/>
              <a:buChar char="-"/>
            </a:pPr>
            <a:r>
              <a:rPr lang="en-US" spc="0" dirty="0">
                <a:latin typeface="Gill Sans Nova Light" panose="020B0302020104020203" pitchFamily="34" charset="0"/>
              </a:rPr>
              <a:t>Testbench</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Github</a:t>
            </a:r>
          </a:p>
          <a:p>
            <a:pPr marL="285750" indent="-285750" algn="l">
              <a:buFontTx/>
              <a:buChar char="-"/>
            </a:pPr>
            <a:r>
              <a:rPr lang="en-US" spc="0" dirty="0">
                <a:latin typeface="Gill Sans Nova Light" panose="020B0302020104020203" pitchFamily="34" charset="0"/>
              </a:rPr>
              <a:t>PowerPoint</a:t>
            </a:r>
          </a:p>
        </p:txBody>
      </p:sp>
      <p:sp>
        <p:nvSpPr>
          <p:cNvPr id="13" name="Text Placeholder 12">
            <a:extLst>
              <a:ext uri="{FF2B5EF4-FFF2-40B4-BE49-F238E27FC236}">
                <a16:creationId xmlns:a16="http://schemas.microsoft.com/office/drawing/2014/main" id="{1409ACB4-8A01-71A8-3E56-B326D53F7A07}"/>
              </a:ext>
            </a:extLst>
          </p:cNvPr>
          <p:cNvSpPr>
            <a:spLocks noGrp="1"/>
          </p:cNvSpPr>
          <p:nvPr>
            <p:ph type="body" sz="quarter" idx="21"/>
          </p:nvPr>
        </p:nvSpPr>
        <p:spPr/>
        <p:txBody>
          <a:bodyPr/>
          <a:lstStyle/>
          <a:p>
            <a:r>
              <a:rPr lang="en-US" spc="0" dirty="0">
                <a:effectLst/>
              </a:rPr>
              <a:t>Jorge Mejia</a:t>
            </a:r>
            <a:endParaRPr lang="en-US" spc="0" dirty="0"/>
          </a:p>
        </p:txBody>
      </p:sp>
      <p:sp>
        <p:nvSpPr>
          <p:cNvPr id="14" name="Text Placeholder 13">
            <a:extLst>
              <a:ext uri="{FF2B5EF4-FFF2-40B4-BE49-F238E27FC236}">
                <a16:creationId xmlns:a16="http://schemas.microsoft.com/office/drawing/2014/main" id="{15940FEE-5AA1-6A65-D3E4-6F78348B010A}"/>
              </a:ext>
            </a:extLst>
          </p:cNvPr>
          <p:cNvSpPr>
            <a:spLocks noGrp="1"/>
          </p:cNvSpPr>
          <p:nvPr>
            <p:ph type="body" sz="quarter" idx="22"/>
          </p:nvPr>
        </p:nvSpPr>
        <p:spPr>
          <a:xfrm>
            <a:off x="6664110" y="3170445"/>
            <a:ext cx="1828800" cy="228600"/>
          </a:xfrm>
        </p:spPr>
        <p:txBody>
          <a:bodyPr/>
          <a:lstStyle/>
          <a:p>
            <a:pPr marL="285750" indent="-285750" algn="l">
              <a:buFontTx/>
              <a:buChar char="-"/>
            </a:pPr>
            <a:r>
              <a:rPr lang="en-US" spc="0" dirty="0">
                <a:latin typeface="Gill Sans Nova Light" panose="020B0302020104020203" pitchFamily="34" charset="0"/>
              </a:rPr>
              <a:t>Counter</a:t>
            </a:r>
          </a:p>
          <a:p>
            <a:pPr marL="285750" indent="-285750" algn="l">
              <a:buFontTx/>
              <a:buChar char="-"/>
            </a:pPr>
            <a:r>
              <a:rPr lang="en-US" spc="0" dirty="0">
                <a:latin typeface="Gill Sans Nova Light" panose="020B0302020104020203" pitchFamily="34" charset="0"/>
              </a:rPr>
              <a:t>Testbenches</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a:p>
            <a:pPr algn="l"/>
            <a:endParaRPr lang="en-US" spc="0" dirty="0">
              <a:latin typeface="Gill Sans Nova Light" panose="020B0302020104020203" pitchFamily="34" charset="0"/>
            </a:endParaRPr>
          </a:p>
        </p:txBody>
      </p:sp>
      <p:sp>
        <p:nvSpPr>
          <p:cNvPr id="15" name="Text Placeholder 14">
            <a:extLst>
              <a:ext uri="{FF2B5EF4-FFF2-40B4-BE49-F238E27FC236}">
                <a16:creationId xmlns:a16="http://schemas.microsoft.com/office/drawing/2014/main" id="{F36BADA0-78B6-DC32-A215-84CD7A4FA2DE}"/>
              </a:ext>
            </a:extLst>
          </p:cNvPr>
          <p:cNvSpPr>
            <a:spLocks noGrp="1"/>
          </p:cNvSpPr>
          <p:nvPr>
            <p:ph type="body" sz="quarter" idx="23"/>
          </p:nvPr>
        </p:nvSpPr>
        <p:spPr/>
        <p:txBody>
          <a:bodyPr/>
          <a:lstStyle/>
          <a:p>
            <a:r>
              <a:rPr lang="en-US" spc="0" dirty="0">
                <a:effectLst/>
              </a:rPr>
              <a:t>Jesse ortiz</a:t>
            </a:r>
            <a:endParaRPr lang="en-US" spc="0" dirty="0"/>
          </a:p>
          <a:p>
            <a:endParaRPr lang="en-US" spc="0" dirty="0"/>
          </a:p>
        </p:txBody>
      </p:sp>
      <p:sp>
        <p:nvSpPr>
          <p:cNvPr id="16" name="Text Placeholder 15">
            <a:extLst>
              <a:ext uri="{FF2B5EF4-FFF2-40B4-BE49-F238E27FC236}">
                <a16:creationId xmlns:a16="http://schemas.microsoft.com/office/drawing/2014/main" id="{D7743C4F-2ECA-4F1E-00B9-1A157B7C2BB4}"/>
              </a:ext>
            </a:extLst>
          </p:cNvPr>
          <p:cNvSpPr>
            <a:spLocks noGrp="1"/>
          </p:cNvSpPr>
          <p:nvPr>
            <p:ph type="body" sz="quarter" idx="24"/>
          </p:nvPr>
        </p:nvSpPr>
        <p:spPr>
          <a:xfrm>
            <a:off x="9214041" y="3075518"/>
            <a:ext cx="1828800" cy="228600"/>
          </a:xfrm>
        </p:spPr>
        <p:txBody>
          <a:bodyPr/>
          <a:lstStyle/>
          <a:p>
            <a:pPr marL="285750" indent="-285750" algn="l">
              <a:buFontTx/>
              <a:buChar char="-"/>
            </a:pPr>
            <a:r>
              <a:rPr lang="en-US" dirty="0"/>
              <a:t>VGA</a:t>
            </a:r>
          </a:p>
          <a:p>
            <a:pPr marL="285750" indent="-285750" algn="l">
              <a:buFontTx/>
              <a:buChar char="-"/>
            </a:pPr>
            <a:r>
              <a:rPr lang="en-US" dirty="0"/>
              <a:t>Testbench</a:t>
            </a:r>
          </a:p>
          <a:p>
            <a:pPr marL="285750" indent="-285750" algn="l">
              <a:buFontTx/>
              <a:buChar char="-"/>
            </a:pPr>
            <a:r>
              <a:rPr lang="en-US" dirty="0"/>
              <a:t>Main</a:t>
            </a:r>
          </a:p>
          <a:p>
            <a:pPr marL="285750" indent="-285750" algn="l">
              <a:buFontTx/>
              <a:buChar char="-"/>
            </a:pPr>
            <a:r>
              <a:rPr lang="en-US" dirty="0"/>
              <a:t>Constraints</a:t>
            </a:r>
          </a:p>
          <a:p>
            <a:pPr marL="285750" indent="-285750" algn="l">
              <a:buFontTx/>
              <a:buChar char="-"/>
            </a:pPr>
            <a:r>
              <a:rPr lang="en-US" dirty="0"/>
              <a:t>Testbenches</a:t>
            </a:r>
          </a:p>
          <a:p>
            <a:pPr marL="285750" indent="-285750" algn="l">
              <a:buFontTx/>
              <a:buChar char="-"/>
            </a:pPr>
            <a:r>
              <a:rPr lang="en-US" dirty="0"/>
              <a:t>PowerPoint</a:t>
            </a:r>
          </a:p>
        </p:txBody>
      </p:sp>
    </p:spTree>
    <p:extLst>
      <p:ext uri="{BB962C8B-B14F-4D97-AF65-F5344CB8AC3E}">
        <p14:creationId xmlns:p14="http://schemas.microsoft.com/office/powerpoint/2010/main" val="3426891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36DE-9187-3FAF-0072-E1F4A1D856CA}"/>
              </a:ext>
            </a:extLst>
          </p:cNvPr>
          <p:cNvSpPr>
            <a:spLocks noGrp="1"/>
          </p:cNvSpPr>
          <p:nvPr>
            <p:ph type="title"/>
          </p:nvPr>
        </p:nvSpPr>
        <p:spPr>
          <a:xfrm>
            <a:off x="1065212" y="3752026"/>
            <a:ext cx="10058400" cy="1371600"/>
          </a:xfrm>
        </p:spPr>
        <p:txBody>
          <a:bodyPr/>
          <a:lstStyle/>
          <a:p>
            <a:r>
              <a:rPr lang="en-US" sz="4800" cap="all" spc="300" dirty="0">
                <a:solidFill>
                  <a:schemeClr val="accent6"/>
                </a:solidFill>
                <a:latin typeface="Baskerville Old Face" panose="02020602080505020303" pitchFamily="18" charset="77"/>
              </a:rPr>
              <a:t>Thank you</a:t>
            </a:r>
            <a:endParaRPr lang="en-US" dirty="0"/>
          </a:p>
        </p:txBody>
      </p:sp>
      <p:pic>
        <p:nvPicPr>
          <p:cNvPr id="4" name="Graphic 3" descr="Puzzle pieces outline">
            <a:extLst>
              <a:ext uri="{FF2B5EF4-FFF2-40B4-BE49-F238E27FC236}">
                <a16:creationId xmlns:a16="http://schemas.microsoft.com/office/drawing/2014/main" id="{DFBA39EC-0A94-82A5-AEBD-C9F1A636D6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7639" y="1365815"/>
            <a:ext cx="1740159" cy="1740159"/>
          </a:xfrm>
          <a:prstGeom prst="rect">
            <a:avLst/>
          </a:prstGeom>
        </p:spPr>
      </p:pic>
    </p:spTree>
    <p:extLst>
      <p:ext uri="{BB962C8B-B14F-4D97-AF65-F5344CB8AC3E}">
        <p14:creationId xmlns:p14="http://schemas.microsoft.com/office/powerpoint/2010/main" val="334698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664F3069-0481-2DB7-0EBB-01B8F53DF7D5}"/>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0"/>
          </p:nvPr>
        </p:nvSpPr>
        <p:spPr/>
        <p:txBody>
          <a:bodyPr/>
          <a:lstStyle/>
          <a:p>
            <a:fld id="{294A09A9-5501-47C1-A89A-A340965A2BE2}" type="slidenum">
              <a:rPr lang="en-US" smtClean="0"/>
              <a:pPr/>
              <a:t>2</a:t>
            </a:fld>
            <a:endParaRPr lang="en-US" dirty="0"/>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sz="quarter" idx="12"/>
          </p:nvPr>
        </p:nvSpPr>
        <p:spPr/>
        <p:txBody>
          <a:bodyPr/>
          <a:lstStyle/>
          <a:p>
            <a:r>
              <a:rPr lang="en-US" dirty="0"/>
              <a:t>Abstract</a:t>
            </a:r>
          </a:p>
          <a:p>
            <a:r>
              <a:rPr lang="en-US" dirty="0"/>
              <a:t>Video demonstration</a:t>
            </a:r>
          </a:p>
          <a:p>
            <a:r>
              <a:rPr lang="en-US" dirty="0"/>
              <a:t>Code</a:t>
            </a:r>
          </a:p>
          <a:p>
            <a:r>
              <a:rPr lang="en-US" dirty="0"/>
              <a:t>Test Benches</a:t>
            </a:r>
          </a:p>
          <a:p>
            <a:r>
              <a:rPr lang="en-US" dirty="0"/>
              <a:t>Meet the team</a:t>
            </a:r>
          </a:p>
          <a:p>
            <a:endParaRPr lang="en-US" dirty="0"/>
          </a:p>
          <a:p>
            <a:endParaRPr lang="en-US" dirty="0"/>
          </a:p>
        </p:txBody>
      </p:sp>
      <p:sp>
        <p:nvSpPr>
          <p:cNvPr id="8" name="Graphic 47">
            <a:extLst>
              <a:ext uri="{FF2B5EF4-FFF2-40B4-BE49-F238E27FC236}">
                <a16:creationId xmlns:a16="http://schemas.microsoft.com/office/drawing/2014/main" id="{E6578166-115D-F1D4-2DC9-B4E918360E90}"/>
              </a:ext>
              <a:ext uri="{C183D7F6-B498-43B3-948B-1728B52AA6E4}">
                <adec:decorative xmlns:adec="http://schemas.microsoft.com/office/drawing/2017/decorative" val="1"/>
              </a:ext>
            </a:extLst>
          </p:cNvPr>
          <p:cNvSpPr/>
          <p:nvPr/>
        </p:nvSpPr>
        <p:spPr>
          <a:xfrm>
            <a:off x="1254732" y="2114081"/>
            <a:ext cx="2999736" cy="2487174"/>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pic>
        <p:nvPicPr>
          <p:cNvPr id="11" name="Graphic 10" descr="Puzzle with solid fill">
            <a:extLst>
              <a:ext uri="{FF2B5EF4-FFF2-40B4-BE49-F238E27FC236}">
                <a16:creationId xmlns:a16="http://schemas.microsoft.com/office/drawing/2014/main" id="{72B7D0A4-0EDA-58A2-BC2D-0E71D9A63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541" y="4681728"/>
            <a:ext cx="1508449" cy="1508449"/>
          </a:xfrm>
          <a:prstGeom prst="rect">
            <a:avLst/>
          </a:prstGeom>
        </p:spPr>
      </p:pic>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BCDC-E37E-4951-015E-642B6A86D6B5}"/>
              </a:ext>
            </a:extLst>
          </p:cNvPr>
          <p:cNvSpPr>
            <a:spLocks noGrp="1"/>
          </p:cNvSpPr>
          <p:nvPr>
            <p:ph type="title"/>
          </p:nvPr>
        </p:nvSpPr>
        <p:spPr/>
        <p:txBody>
          <a:bodyPr/>
          <a:lstStyle/>
          <a:p>
            <a:r>
              <a:rPr lang="en-US" dirty="0"/>
              <a:t>Video Demonstration</a:t>
            </a:r>
          </a:p>
        </p:txBody>
      </p:sp>
      <p:pic>
        <p:nvPicPr>
          <p:cNvPr id="7" name="IMG_123750292">
            <a:hlinkClick r:id="" action="ppaction://media"/>
            <a:extLst>
              <a:ext uri="{FF2B5EF4-FFF2-40B4-BE49-F238E27FC236}">
                <a16:creationId xmlns:a16="http://schemas.microsoft.com/office/drawing/2014/main" id="{B0E82996-12D2-5889-9957-DCCFAD69E3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4634171" y="1370618"/>
            <a:ext cx="2923658" cy="5198512"/>
          </a:xfrm>
        </p:spPr>
      </p:pic>
      <p:sp>
        <p:nvSpPr>
          <p:cNvPr id="5" name="Footer Placeholder 4">
            <a:extLst>
              <a:ext uri="{FF2B5EF4-FFF2-40B4-BE49-F238E27FC236}">
                <a16:creationId xmlns:a16="http://schemas.microsoft.com/office/drawing/2014/main" id="{A57C9324-0670-5F05-C4EB-CCA3180DF968}"/>
              </a:ext>
            </a:extLst>
          </p:cNvPr>
          <p:cNvSpPr>
            <a:spLocks noGrp="1"/>
          </p:cNvSpPr>
          <p:nvPr>
            <p:ph type="ftr" sz="quarter" idx="12"/>
          </p:nvPr>
        </p:nvSpPr>
        <p:spPr/>
        <p:txBody>
          <a:bodyPr/>
          <a:lstStyle/>
          <a:p>
            <a:r>
              <a:rPr lang="en-US" dirty="0" err="1"/>
              <a:t>GUess</a:t>
            </a:r>
            <a:endParaRPr lang="en-US" dirty="0"/>
          </a:p>
        </p:txBody>
      </p:sp>
      <p:sp>
        <p:nvSpPr>
          <p:cNvPr id="6" name="Slide Number Placeholder 5">
            <a:extLst>
              <a:ext uri="{FF2B5EF4-FFF2-40B4-BE49-F238E27FC236}">
                <a16:creationId xmlns:a16="http://schemas.microsoft.com/office/drawing/2014/main" id="{B7BA535F-C5F9-C998-DDD4-3893ACC8F96D}"/>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0176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A78E-B47A-C010-4E70-362948B69597}"/>
              </a:ext>
            </a:extLst>
          </p:cNvPr>
          <p:cNvSpPr>
            <a:spLocks noGrp="1"/>
          </p:cNvSpPr>
          <p:nvPr>
            <p:ph type="title"/>
          </p:nvPr>
        </p:nvSpPr>
        <p:spPr/>
        <p:txBody>
          <a:bodyPr/>
          <a:lstStyle/>
          <a:p>
            <a:r>
              <a:rPr lang="en-US" dirty="0"/>
              <a:t>Abstract</a:t>
            </a:r>
          </a:p>
        </p:txBody>
      </p:sp>
      <p:sp>
        <p:nvSpPr>
          <p:cNvPr id="4" name="Footer Placeholder 3">
            <a:extLst>
              <a:ext uri="{FF2B5EF4-FFF2-40B4-BE49-F238E27FC236}">
                <a16:creationId xmlns:a16="http://schemas.microsoft.com/office/drawing/2014/main" id="{8FB27C25-AD19-439F-C28F-BC92E590678F}"/>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042941F2-E830-2444-5B75-54B4DD1657B7}"/>
              </a:ext>
            </a:extLst>
          </p:cNvPr>
          <p:cNvSpPr>
            <a:spLocks noGrp="1"/>
          </p:cNvSpPr>
          <p:nvPr>
            <p:ph type="sldNum" sz="quarter" idx="10"/>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FA04E35A-7BE3-4D76-06C8-87037B2E4AC5}"/>
              </a:ext>
            </a:extLst>
          </p:cNvPr>
          <p:cNvSpPr>
            <a:spLocks noGrp="1"/>
          </p:cNvSpPr>
          <p:nvPr>
            <p:ph sz="quarter" idx="12"/>
          </p:nvPr>
        </p:nvSpPr>
        <p:spPr>
          <a:xfrm>
            <a:off x="1371599" y="1732694"/>
            <a:ext cx="5547593" cy="4845387"/>
          </a:xfrm>
        </p:spPr>
        <p:txBody>
          <a:bodyPr/>
          <a:lstStyle/>
          <a:p>
            <a:r>
              <a:rPr lang="en-US" sz="1800" dirty="0"/>
              <a:t>Our project is a guessing game with the user against the program. When first starting the game, the program will generate a random number from 0 through 9. Initially, three LEDs will be on that represent the user’s tries. The user will then use the first three switches to pick their number and then use the button to confirm. The program will compare the number it generated to the number from the user. If wrong, one LED will turn off, the seven segment will show the number of lives, and the VGA should turn the screen red if the user lost all three rounds. If correct, then the screen will be green, and the seven segment will tell they user they won.. In-between the screen will be black. </a:t>
            </a:r>
          </a:p>
        </p:txBody>
      </p:sp>
      <p:sp>
        <p:nvSpPr>
          <p:cNvPr id="9" name="Freeform 40">
            <a:extLst>
              <a:ext uri="{FF2B5EF4-FFF2-40B4-BE49-F238E27FC236}">
                <a16:creationId xmlns:a16="http://schemas.microsoft.com/office/drawing/2014/main" id="{6FAE37AE-E5D1-5FFC-C43B-DCBD32EE255E}"/>
              </a:ext>
              <a:ext uri="{C183D7F6-B498-43B3-948B-1728B52AA6E4}">
                <adec:decorative xmlns:adec="http://schemas.microsoft.com/office/drawing/2017/decorative" val="1"/>
              </a:ext>
            </a:extLst>
          </p:cNvPr>
          <p:cNvSpPr/>
          <p:nvPr/>
        </p:nvSpPr>
        <p:spPr>
          <a:xfrm>
            <a:off x="7010127" y="3795679"/>
            <a:ext cx="3810274" cy="3062321"/>
          </a:xfrm>
          <a:custGeom>
            <a:avLst/>
            <a:gdLst>
              <a:gd name="connsiteX0" fmla="*/ 1905137 w 3810274"/>
              <a:gd name="connsiteY0" fmla="*/ 0 h 3062321"/>
              <a:gd name="connsiteX1" fmla="*/ 3810274 w 3810274"/>
              <a:gd name="connsiteY1" fmla="*/ 1905137 h 3062321"/>
              <a:gd name="connsiteX2" fmla="*/ 3484907 w 3810274"/>
              <a:gd name="connsiteY2" fmla="*/ 2970317 h 3062321"/>
              <a:gd name="connsiteX3" fmla="*/ 3416107 w 3810274"/>
              <a:gd name="connsiteY3" fmla="*/ 3062321 h 3062321"/>
              <a:gd name="connsiteX4" fmla="*/ 394167 w 3810274"/>
              <a:gd name="connsiteY4" fmla="*/ 3062321 h 3062321"/>
              <a:gd name="connsiteX5" fmla="*/ 325368 w 3810274"/>
              <a:gd name="connsiteY5" fmla="*/ 2970317 h 3062321"/>
              <a:gd name="connsiteX6" fmla="*/ 0 w 3810274"/>
              <a:gd name="connsiteY6" fmla="*/ 1905137 h 3062321"/>
              <a:gd name="connsiteX7" fmla="*/ 1905137 w 3810274"/>
              <a:gd name="connsiteY7" fmla="*/ 0 h 306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74" h="3062321">
                <a:moveTo>
                  <a:pt x="1905137" y="0"/>
                </a:moveTo>
                <a:cubicBezTo>
                  <a:pt x="2957315" y="0"/>
                  <a:pt x="3810274" y="852959"/>
                  <a:pt x="3810274" y="1905137"/>
                </a:cubicBezTo>
                <a:cubicBezTo>
                  <a:pt x="3810274" y="2299704"/>
                  <a:pt x="3690327" y="2666256"/>
                  <a:pt x="3484907" y="2970317"/>
                </a:cubicBezTo>
                <a:lnTo>
                  <a:pt x="3416107" y="3062321"/>
                </a:lnTo>
                <a:lnTo>
                  <a:pt x="394167" y="3062321"/>
                </a:lnTo>
                <a:lnTo>
                  <a:pt x="325368" y="2970317"/>
                </a:lnTo>
                <a:cubicBezTo>
                  <a:pt x="119948" y="2666256"/>
                  <a:pt x="0" y="2299704"/>
                  <a:pt x="0" y="1905137"/>
                </a:cubicBezTo>
                <a:cubicBezTo>
                  <a:pt x="0" y="852959"/>
                  <a:pt x="852959" y="0"/>
                  <a:pt x="1905137" y="0"/>
                </a:cubicBez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descr="Question Mark outline">
            <a:extLst>
              <a:ext uri="{FF2B5EF4-FFF2-40B4-BE49-F238E27FC236}">
                <a16:creationId xmlns:a16="http://schemas.microsoft.com/office/drawing/2014/main" id="{C8EF35B4-C078-9511-FD61-FDDDE696D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77" y="4719626"/>
            <a:ext cx="1702973" cy="1702973"/>
          </a:xfrm>
          <a:prstGeom prst="rect">
            <a:avLst/>
          </a:prstGeom>
        </p:spPr>
      </p:pic>
    </p:spTree>
    <p:extLst>
      <p:ext uri="{BB962C8B-B14F-4D97-AF65-F5344CB8AC3E}">
        <p14:creationId xmlns:p14="http://schemas.microsoft.com/office/powerpoint/2010/main" val="316330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5x31 Multiplexer</a:t>
            </a:r>
          </a:p>
        </p:txBody>
      </p:sp>
      <p:pic>
        <p:nvPicPr>
          <p:cNvPr id="7" name="Content Placeholder 6">
            <a:extLst>
              <a:ext uri="{FF2B5EF4-FFF2-40B4-BE49-F238E27FC236}">
                <a16:creationId xmlns:a16="http://schemas.microsoft.com/office/drawing/2014/main" id="{D69E5F4E-78F1-1EE5-3E99-E1816F9C5B06}"/>
              </a:ext>
            </a:extLst>
          </p:cNvPr>
          <p:cNvPicPr>
            <a:picLocks noGrp="1" noChangeAspect="1"/>
          </p:cNvPicPr>
          <p:nvPr>
            <p:ph idx="1"/>
          </p:nvPr>
        </p:nvPicPr>
        <p:blipFill>
          <a:blip r:embed="rId2"/>
          <a:stretch>
            <a:fillRect/>
          </a:stretch>
        </p:blipFill>
        <p:spPr>
          <a:xfrm>
            <a:off x="4111880" y="2244151"/>
            <a:ext cx="4146159" cy="2437577"/>
          </a:xfrm>
        </p:spPr>
      </p:pic>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spTree>
    <p:extLst>
      <p:ext uri="{BB962C8B-B14F-4D97-AF65-F5344CB8AC3E}">
        <p14:creationId xmlns:p14="http://schemas.microsoft.com/office/powerpoint/2010/main" val="236441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9" name="Picture 8">
            <a:extLst>
              <a:ext uri="{FF2B5EF4-FFF2-40B4-BE49-F238E27FC236}">
                <a16:creationId xmlns:a16="http://schemas.microsoft.com/office/drawing/2014/main" id="{728E4984-5707-F62B-F802-72CB9FFDE394}"/>
              </a:ext>
            </a:extLst>
          </p:cNvPr>
          <p:cNvPicPr>
            <a:picLocks noChangeAspect="1"/>
          </p:cNvPicPr>
          <p:nvPr/>
        </p:nvPicPr>
        <p:blipFill>
          <a:blip r:embed="rId2"/>
          <a:stretch>
            <a:fillRect/>
          </a:stretch>
        </p:blipFill>
        <p:spPr>
          <a:xfrm>
            <a:off x="3681432" y="2121408"/>
            <a:ext cx="4829135" cy="3551751"/>
          </a:xfrm>
          <a:prstGeom prst="rect">
            <a:avLst/>
          </a:prstGeom>
        </p:spPr>
      </p:pic>
    </p:spTree>
    <p:extLst>
      <p:ext uri="{BB962C8B-B14F-4D97-AF65-F5344CB8AC3E}">
        <p14:creationId xmlns:p14="http://schemas.microsoft.com/office/powerpoint/2010/main" val="415153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Clock Divider 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6CF09A00-832F-B50D-6060-24968587366D}"/>
              </a:ext>
            </a:extLst>
          </p:cNvPr>
          <p:cNvPicPr>
            <a:picLocks noChangeAspect="1"/>
          </p:cNvPicPr>
          <p:nvPr/>
        </p:nvPicPr>
        <p:blipFill>
          <a:blip r:embed="rId2"/>
          <a:stretch>
            <a:fillRect/>
          </a:stretch>
        </p:blipFill>
        <p:spPr>
          <a:xfrm>
            <a:off x="3881472" y="1673352"/>
            <a:ext cx="3726918" cy="3769559"/>
          </a:xfrm>
          <a:prstGeom prst="rect">
            <a:avLst/>
          </a:prstGeom>
        </p:spPr>
      </p:pic>
      <p:pic>
        <p:nvPicPr>
          <p:cNvPr id="8" name="Picture 7">
            <a:extLst>
              <a:ext uri="{FF2B5EF4-FFF2-40B4-BE49-F238E27FC236}">
                <a16:creationId xmlns:a16="http://schemas.microsoft.com/office/drawing/2014/main" id="{D569EA4A-ECA3-D30D-9467-4EA83578794F}"/>
              </a:ext>
            </a:extLst>
          </p:cNvPr>
          <p:cNvPicPr>
            <a:picLocks noChangeAspect="1"/>
          </p:cNvPicPr>
          <p:nvPr/>
        </p:nvPicPr>
        <p:blipFill>
          <a:blip r:embed="rId3"/>
          <a:stretch>
            <a:fillRect/>
          </a:stretch>
        </p:blipFill>
        <p:spPr>
          <a:xfrm>
            <a:off x="3881472" y="5442911"/>
            <a:ext cx="3726917" cy="1205767"/>
          </a:xfrm>
          <a:prstGeom prst="rect">
            <a:avLst/>
          </a:prstGeom>
        </p:spPr>
      </p:pic>
    </p:spTree>
    <p:extLst>
      <p:ext uri="{BB962C8B-B14F-4D97-AF65-F5344CB8AC3E}">
        <p14:creationId xmlns:p14="http://schemas.microsoft.com/office/powerpoint/2010/main" val="33537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Main</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C89427DD-89DD-5DBF-58AC-8D68BCA971F2}"/>
              </a:ext>
            </a:extLst>
          </p:cNvPr>
          <p:cNvPicPr>
            <a:picLocks noChangeAspect="1"/>
          </p:cNvPicPr>
          <p:nvPr/>
        </p:nvPicPr>
        <p:blipFill>
          <a:blip r:embed="rId2"/>
          <a:stretch>
            <a:fillRect/>
          </a:stretch>
        </p:blipFill>
        <p:spPr>
          <a:xfrm>
            <a:off x="1298869" y="1729592"/>
            <a:ext cx="2943791" cy="4027396"/>
          </a:xfrm>
          <a:prstGeom prst="rect">
            <a:avLst/>
          </a:prstGeom>
        </p:spPr>
      </p:pic>
      <p:pic>
        <p:nvPicPr>
          <p:cNvPr id="10" name="Picture 9">
            <a:extLst>
              <a:ext uri="{FF2B5EF4-FFF2-40B4-BE49-F238E27FC236}">
                <a16:creationId xmlns:a16="http://schemas.microsoft.com/office/drawing/2014/main" id="{B3466B5A-AFD2-B02D-2FF1-4C166829C71F}"/>
              </a:ext>
            </a:extLst>
          </p:cNvPr>
          <p:cNvPicPr>
            <a:picLocks noChangeAspect="1"/>
          </p:cNvPicPr>
          <p:nvPr/>
        </p:nvPicPr>
        <p:blipFill>
          <a:blip r:embed="rId3"/>
          <a:stretch>
            <a:fillRect/>
          </a:stretch>
        </p:blipFill>
        <p:spPr>
          <a:xfrm>
            <a:off x="4468989" y="1813419"/>
            <a:ext cx="3971471" cy="3943569"/>
          </a:xfrm>
          <a:prstGeom prst="rect">
            <a:avLst/>
          </a:prstGeom>
        </p:spPr>
      </p:pic>
      <p:pic>
        <p:nvPicPr>
          <p:cNvPr id="12" name="Picture 11">
            <a:extLst>
              <a:ext uri="{FF2B5EF4-FFF2-40B4-BE49-F238E27FC236}">
                <a16:creationId xmlns:a16="http://schemas.microsoft.com/office/drawing/2014/main" id="{83EC18BB-533F-2773-8AAA-F83445204D8B}"/>
              </a:ext>
            </a:extLst>
          </p:cNvPr>
          <p:cNvPicPr>
            <a:picLocks noChangeAspect="1"/>
          </p:cNvPicPr>
          <p:nvPr/>
        </p:nvPicPr>
        <p:blipFill>
          <a:blip r:embed="rId4"/>
          <a:stretch>
            <a:fillRect/>
          </a:stretch>
        </p:blipFill>
        <p:spPr>
          <a:xfrm>
            <a:off x="8576450" y="1813419"/>
            <a:ext cx="2670033" cy="3943569"/>
          </a:xfrm>
          <a:prstGeom prst="rect">
            <a:avLst/>
          </a:prstGeom>
        </p:spPr>
      </p:pic>
    </p:spTree>
    <p:extLst>
      <p:ext uri="{BB962C8B-B14F-4D97-AF65-F5344CB8AC3E}">
        <p14:creationId xmlns:p14="http://schemas.microsoft.com/office/powerpoint/2010/main" val="103062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0852FB1A-6E6F-1BAF-B8DD-D20D6DBF283A}"/>
              </a:ext>
            </a:extLst>
          </p:cNvPr>
          <p:cNvPicPr>
            <a:picLocks noChangeAspect="1"/>
          </p:cNvPicPr>
          <p:nvPr/>
        </p:nvPicPr>
        <p:blipFill>
          <a:blip r:embed="rId2"/>
          <a:stretch>
            <a:fillRect/>
          </a:stretch>
        </p:blipFill>
        <p:spPr>
          <a:xfrm>
            <a:off x="1243126" y="1774725"/>
            <a:ext cx="3031509" cy="4521918"/>
          </a:xfrm>
          <a:prstGeom prst="rect">
            <a:avLst/>
          </a:prstGeom>
        </p:spPr>
      </p:pic>
      <p:pic>
        <p:nvPicPr>
          <p:cNvPr id="9" name="Picture 8">
            <a:extLst>
              <a:ext uri="{FF2B5EF4-FFF2-40B4-BE49-F238E27FC236}">
                <a16:creationId xmlns:a16="http://schemas.microsoft.com/office/drawing/2014/main" id="{A2F84358-2592-DBEB-3CF8-9F2A8967A0B2}"/>
              </a:ext>
            </a:extLst>
          </p:cNvPr>
          <p:cNvPicPr>
            <a:picLocks noChangeAspect="1"/>
          </p:cNvPicPr>
          <p:nvPr/>
        </p:nvPicPr>
        <p:blipFill>
          <a:blip r:embed="rId3"/>
          <a:stretch>
            <a:fillRect/>
          </a:stretch>
        </p:blipFill>
        <p:spPr>
          <a:xfrm>
            <a:off x="4609230" y="1735389"/>
            <a:ext cx="2900606" cy="4620251"/>
          </a:xfrm>
          <a:prstGeom prst="rect">
            <a:avLst/>
          </a:prstGeom>
        </p:spPr>
      </p:pic>
      <p:pic>
        <p:nvPicPr>
          <p:cNvPr id="13" name="Picture 12">
            <a:extLst>
              <a:ext uri="{FF2B5EF4-FFF2-40B4-BE49-F238E27FC236}">
                <a16:creationId xmlns:a16="http://schemas.microsoft.com/office/drawing/2014/main" id="{965517C9-FEC9-4035-B8AF-E649DE8D1F0F}"/>
              </a:ext>
            </a:extLst>
          </p:cNvPr>
          <p:cNvPicPr>
            <a:picLocks noChangeAspect="1"/>
          </p:cNvPicPr>
          <p:nvPr/>
        </p:nvPicPr>
        <p:blipFill>
          <a:blip r:embed="rId4"/>
          <a:stretch>
            <a:fillRect/>
          </a:stretch>
        </p:blipFill>
        <p:spPr>
          <a:xfrm>
            <a:off x="7896474" y="1735389"/>
            <a:ext cx="3132674" cy="4561254"/>
          </a:xfrm>
          <a:prstGeom prst="rect">
            <a:avLst/>
          </a:prstGeom>
        </p:spPr>
      </p:pic>
    </p:spTree>
    <p:extLst>
      <p:ext uri="{BB962C8B-B14F-4D97-AF65-F5344CB8AC3E}">
        <p14:creationId xmlns:p14="http://schemas.microsoft.com/office/powerpoint/2010/main" val="622883083"/>
      </p:ext>
    </p:extLst>
  </p:cSld>
  <p:clrMapOvr>
    <a:masterClrMapping/>
  </p:clrMapOvr>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42070b3-0707-4748-b63e-f7863282330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436B0051462D4D929865D11E20EEA8" ma:contentTypeVersion="6" ma:contentTypeDescription="Create a new document." ma:contentTypeScope="" ma:versionID="049cb269a3be1853e3c7a7058f6047d4">
  <xsd:schema xmlns:xsd="http://www.w3.org/2001/XMLSchema" xmlns:xs="http://www.w3.org/2001/XMLSchema" xmlns:p="http://schemas.microsoft.com/office/2006/metadata/properties" xmlns:ns3="142070b3-0707-4748-b63e-f7863282330c" targetNamespace="http://schemas.microsoft.com/office/2006/metadata/properties" ma:root="true" ma:fieldsID="a5dc970342f723eb6ccfa4ad054db6cd" ns3:_="">
    <xsd:import namespace="142070b3-0707-4748-b63e-f7863282330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70b3-0707-4748-b63e-f786328233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E70734-8287-49EC-B776-716BC48B1B0C}">
  <ds:schemaRefs>
    <ds:schemaRef ds:uri="http://schemas.microsoft.com/sharepoint/v3/contenttype/forms"/>
  </ds:schemaRefs>
</ds:datastoreItem>
</file>

<file path=customXml/itemProps2.xml><?xml version="1.0" encoding="utf-8"?>
<ds:datastoreItem xmlns:ds="http://schemas.openxmlformats.org/officeDocument/2006/customXml" ds:itemID="{F4BCF513-745B-4AD7-97C8-7C8887B0C823}">
  <ds:schemaRef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42070b3-0707-4748-b63e-f7863282330c"/>
    <ds:schemaRef ds:uri="http://purl.org/dc/elements/1.1/"/>
  </ds:schemaRefs>
</ds:datastoreItem>
</file>

<file path=customXml/itemProps3.xml><?xml version="1.0" encoding="utf-8"?>
<ds:datastoreItem xmlns:ds="http://schemas.openxmlformats.org/officeDocument/2006/customXml" ds:itemID="{93678E83-2092-4527-A1A1-EB02EB14D3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70b3-0707-4748-b63e-f786328233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Celestial design</Template>
  <TotalTime>535</TotalTime>
  <Words>272</Words>
  <Application>Microsoft Office PowerPoint</Application>
  <PresentationFormat>Widescreen</PresentationFormat>
  <Paragraphs>89</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Baskerville Old Face</vt:lpstr>
      <vt:lpstr>Calibri</vt:lpstr>
      <vt:lpstr>Gill Sans Nova Light</vt:lpstr>
      <vt:lpstr>Office Theme</vt:lpstr>
      <vt:lpstr>GUess</vt:lpstr>
      <vt:lpstr>Overview</vt:lpstr>
      <vt:lpstr>Video Demonstration</vt:lpstr>
      <vt:lpstr>Abstract</vt:lpstr>
      <vt:lpstr>5x31 Multiplexer</vt:lpstr>
      <vt:lpstr>Counter</vt:lpstr>
      <vt:lpstr>Clock Divider Counter</vt:lpstr>
      <vt:lpstr>Main</vt:lpstr>
      <vt:lpstr>Main Cont.</vt:lpstr>
      <vt:lpstr>Main Cont.</vt:lpstr>
      <vt:lpstr>VGA Clock</vt:lpstr>
      <vt:lpstr>VGA</vt:lpstr>
      <vt:lpstr>VGA</vt:lpstr>
      <vt:lpstr>VGA</vt:lpstr>
      <vt:lpstr>Main Test Bench</vt:lpstr>
      <vt:lpstr>Main Test Bench</vt:lpstr>
      <vt:lpstr>Main Test Bench Output</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dc:title>
  <dc:creator>Neha S. Khan</dc:creator>
  <cp:lastModifiedBy>Neha S. Khan</cp:lastModifiedBy>
  <cp:revision>7</cp:revision>
  <dcterms:created xsi:type="dcterms:W3CDTF">2022-12-15T02:06:19Z</dcterms:created>
  <dcterms:modified xsi:type="dcterms:W3CDTF">2022-12-16T21:22:47Z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0x010100FE436B0051462D4D929865D11E20EEA8</vt:lpwstr>
  </property>
</Properties>
</file>